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1555" r:id="rId5"/>
    <p:sldId id="1552" r:id="rId6"/>
    <p:sldId id="1553" r:id="rId7"/>
    <p:sldId id="1541" r:id="rId8"/>
    <p:sldId id="1551" r:id="rId9"/>
    <p:sldId id="1542" r:id="rId10"/>
    <p:sldId id="1547" r:id="rId11"/>
    <p:sldId id="1545" r:id="rId12"/>
    <p:sldId id="15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CE7101-68AB-EDCF-BA4E-CB0C74288423}" name="Victor Okonkwo" initials="VO" userId="S::victor.okonkwo@girlguiding.org.uk::4646a8ea-55a0-4a1f-b72a-595e6426b055" providerId="AD"/>
  <p188:author id="{75949B70-B2F7-95FB-2182-8654ECCC90FE}" name="Lola Odutayo" initials="LO" userId="S::lola.odutayo@girlguiding.org.uk::8bddc84f-f97b-4b39-bb84-d11e4266b7fe" providerId="AD"/>
  <p188:author id="{738AD3C5-784B-E1CC-720F-32129FB58ACF}" name="Jennifer Illinesi" initials="JI" userId="S::jennifer.illinesi@girlguiding.org.uk::15a3191e-65d5-4f54-9b08-d9dcc0668ae8" providerId="AD"/>
  <p188:author id="{9AFD7AFF-F984-D16E-205D-E1C6E199CCBF}" name="Jenna Mehdi" initials="JM" userId="S::jenna.mehdi@girlguiding.org.uk::b1819edf-7034-46c7-81c9-f490cdfd6c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7CD2E-FBEA-41CF-8CFF-FAE80A58086B}" v="103" dt="2024-04-04T10:39:28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Illinesi" userId="S::jennifer.illinesi@girlguiding.org.uk::15a3191e-65d5-4f54-9b08-d9dcc0668ae8" providerId="AD" clId="Web-{B86D8E2A-E83E-C744-E1D1-33DFAF05FA7F}"/>
    <pc:docChg chg="mod modSld">
      <pc:chgData name="Jennifer Illinesi" userId="S::jennifer.illinesi@girlguiding.org.uk::15a3191e-65d5-4f54-9b08-d9dcc0668ae8" providerId="AD" clId="Web-{B86D8E2A-E83E-C744-E1D1-33DFAF05FA7F}" dt="2024-04-02T14:47:06.413" v="6"/>
      <pc:docMkLst>
        <pc:docMk/>
      </pc:docMkLst>
      <pc:sldChg chg="modSp addCm modCm">
        <pc:chgData name="Jennifer Illinesi" userId="S::jennifer.illinesi@girlguiding.org.uk::15a3191e-65d5-4f54-9b08-d9dcc0668ae8" providerId="AD" clId="Web-{B86D8E2A-E83E-C744-E1D1-33DFAF05FA7F}" dt="2024-04-02T14:47:06.413" v="6"/>
        <pc:sldMkLst>
          <pc:docMk/>
          <pc:sldMk cId="2871311236" sldId="1552"/>
        </pc:sldMkLst>
        <pc:picChg chg="mod">
          <ac:chgData name="Jennifer Illinesi" userId="S::jennifer.illinesi@girlguiding.org.uk::15a3191e-65d5-4f54-9b08-d9dcc0668ae8" providerId="AD" clId="Web-{B86D8E2A-E83E-C744-E1D1-33DFAF05FA7F}" dt="2024-04-02T14:44:15.267" v="3" actId="1076"/>
          <ac:picMkLst>
            <pc:docMk/>
            <pc:sldMk cId="2871311236" sldId="1552"/>
            <ac:picMk id="7" creationId="{2016FD91-0BB1-D722-B99E-8131E6CA67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nifer Illinesi" userId="S::jennifer.illinesi@girlguiding.org.uk::15a3191e-65d5-4f54-9b08-d9dcc0668ae8" providerId="AD" clId="Web-{B86D8E2A-E83E-C744-E1D1-33DFAF05FA7F}" dt="2024-04-02T14:43:42.532" v="1"/>
              <pc2:cmMkLst xmlns:pc2="http://schemas.microsoft.com/office/powerpoint/2019/9/main/command">
                <pc:docMk/>
                <pc:sldMk cId="2871311236" sldId="1552"/>
                <pc2:cmMk id="{E0ACA161-9628-4F73-A60E-84457395D5BA}"/>
              </pc2:cmMkLst>
            </pc226:cmChg>
            <pc226:cmChg xmlns:pc226="http://schemas.microsoft.com/office/powerpoint/2022/06/main/command" chg="add">
              <pc226:chgData name="Jennifer Illinesi" userId="S::jennifer.illinesi@girlguiding.org.uk::15a3191e-65d5-4f54-9b08-d9dcc0668ae8" providerId="AD" clId="Web-{B86D8E2A-E83E-C744-E1D1-33DFAF05FA7F}" dt="2024-04-02T14:45:38.910" v="4"/>
              <pc2:cmMkLst xmlns:pc2="http://schemas.microsoft.com/office/powerpoint/2019/9/main/command">
                <pc:docMk/>
                <pc:sldMk cId="2871311236" sldId="1552"/>
                <pc2:cmMk id="{B814A394-1CCA-4848-BC0D-343A0A253A73}"/>
              </pc2:cmMkLst>
            </pc226:cmChg>
            <pc226:cmChg xmlns:pc226="http://schemas.microsoft.com/office/powerpoint/2022/06/main/command" chg="add">
              <pc226:chgData name="Jennifer Illinesi" userId="S::jennifer.illinesi@girlguiding.org.uk::15a3191e-65d5-4f54-9b08-d9dcc0668ae8" providerId="AD" clId="Web-{B86D8E2A-E83E-C744-E1D1-33DFAF05FA7F}" dt="2024-04-02T14:47:06.413" v="6"/>
              <pc2:cmMkLst xmlns:pc2="http://schemas.microsoft.com/office/powerpoint/2019/9/main/command">
                <pc:docMk/>
                <pc:sldMk cId="2871311236" sldId="1552"/>
                <pc2:cmMk id="{089C969E-01FF-416A-B5FE-83399D0EA685}"/>
              </pc2:cmMkLst>
              <pc226:cmRplyChg chg="add">
                <pc226:chgData name="Jennifer Illinesi" userId="S::jennifer.illinesi@girlguiding.org.uk::15a3191e-65d5-4f54-9b08-d9dcc0668ae8" providerId="AD" clId="Web-{B86D8E2A-E83E-C744-E1D1-33DFAF05FA7F}" dt="2024-04-02T14:47:06.413" v="6"/>
                <pc2:cmRplyMkLst xmlns:pc2="http://schemas.microsoft.com/office/powerpoint/2019/9/main/command">
                  <pc:docMk/>
                  <pc:sldMk cId="2871311236" sldId="1552"/>
                  <pc2:cmMk id="{089C969E-01FF-416A-B5FE-83399D0EA685}"/>
                  <pc2:cmRplyMk id="{590F80DB-4407-4787-AA69-8FDA00212E86}"/>
                </pc2:cmRplyMkLst>
              </pc226:cmRplyChg>
            </pc226:cmChg>
          </p:ext>
        </pc:extLst>
      </pc:sldChg>
    </pc:docChg>
  </pc:docChgLst>
  <pc:docChgLst>
    <pc:chgData name="Aimee Farmer" userId="c3d23179-7b49-4dda-bfa7-d5ba06507151" providerId="ADAL" clId="{D38F7592-66BB-4E66-B6D3-D10B504B16D8}"/>
    <pc:docChg chg="custSel delSld modSld">
      <pc:chgData name="Aimee Farmer" userId="c3d23179-7b49-4dda-bfa7-d5ba06507151" providerId="ADAL" clId="{D38F7592-66BB-4E66-B6D3-D10B504B16D8}" dt="2024-03-19T19:32:48.856" v="1834" actId="1076"/>
      <pc:docMkLst>
        <pc:docMk/>
      </pc:docMkLst>
      <pc:sldChg chg="addSp delSp modSp del mod">
        <pc:chgData name="Aimee Farmer" userId="c3d23179-7b49-4dda-bfa7-d5ba06507151" providerId="ADAL" clId="{D38F7592-66BB-4E66-B6D3-D10B504B16D8}" dt="2024-03-19T19:18:35.058" v="1" actId="47"/>
        <pc:sldMkLst>
          <pc:docMk/>
          <pc:sldMk cId="393727100" sldId="1533"/>
        </pc:sldMkLst>
        <pc:spChg chg="del">
          <ac:chgData name="Aimee Farmer" userId="c3d23179-7b49-4dda-bfa7-d5ba06507151" providerId="ADAL" clId="{D38F7592-66BB-4E66-B6D3-D10B504B16D8}" dt="2024-03-19T19:18:32.232" v="0" actId="478"/>
          <ac:spMkLst>
            <pc:docMk/>
            <pc:sldMk cId="393727100" sldId="1533"/>
            <ac:spMk id="3" creationId="{6C5F6F5F-6ADB-06BB-06A0-574E78E6CE67}"/>
          </ac:spMkLst>
        </pc:spChg>
        <pc:spChg chg="add mod">
          <ac:chgData name="Aimee Farmer" userId="c3d23179-7b49-4dda-bfa7-d5ba06507151" providerId="ADAL" clId="{D38F7592-66BB-4E66-B6D3-D10B504B16D8}" dt="2024-03-19T19:18:32.232" v="0" actId="478"/>
          <ac:spMkLst>
            <pc:docMk/>
            <pc:sldMk cId="393727100" sldId="1533"/>
            <ac:spMk id="5" creationId="{9388E4E0-55AF-9337-D97A-AA575C4BE4C3}"/>
          </ac:spMkLst>
        </pc:spChg>
      </pc:sldChg>
      <pc:sldChg chg="modSp mod modNotesTx">
        <pc:chgData name="Aimee Farmer" userId="c3d23179-7b49-4dda-bfa7-d5ba06507151" providerId="ADAL" clId="{D38F7592-66BB-4E66-B6D3-D10B504B16D8}" dt="2024-03-19T19:27:22.513" v="1051" actId="1076"/>
        <pc:sldMkLst>
          <pc:docMk/>
          <pc:sldMk cId="3874872330" sldId="1541"/>
        </pc:sldMkLst>
        <pc:picChg chg="mod">
          <ac:chgData name="Aimee Farmer" userId="c3d23179-7b49-4dda-bfa7-d5ba06507151" providerId="ADAL" clId="{D38F7592-66BB-4E66-B6D3-D10B504B16D8}" dt="2024-03-19T19:27:22.513" v="1051" actId="1076"/>
          <ac:picMkLst>
            <pc:docMk/>
            <pc:sldMk cId="3874872330" sldId="1541"/>
            <ac:picMk id="5" creationId="{C8CE11CC-D7B8-CBAD-6172-A951B09B6E7E}"/>
          </ac:picMkLst>
        </pc:picChg>
      </pc:sldChg>
      <pc:sldChg chg="modSp mod modNotesTx">
        <pc:chgData name="Aimee Farmer" userId="c3d23179-7b49-4dda-bfa7-d5ba06507151" providerId="ADAL" clId="{D38F7592-66BB-4E66-B6D3-D10B504B16D8}" dt="2024-03-19T19:29:59.455" v="1510" actId="1076"/>
        <pc:sldMkLst>
          <pc:docMk/>
          <pc:sldMk cId="3090407914" sldId="1542"/>
        </pc:sldMkLst>
        <pc:picChg chg="mod">
          <ac:chgData name="Aimee Farmer" userId="c3d23179-7b49-4dda-bfa7-d5ba06507151" providerId="ADAL" clId="{D38F7592-66BB-4E66-B6D3-D10B504B16D8}" dt="2024-03-19T19:29:59.455" v="1510" actId="1076"/>
          <ac:picMkLst>
            <pc:docMk/>
            <pc:sldMk cId="3090407914" sldId="1542"/>
            <ac:picMk id="4" creationId="{7CB094BC-1EA5-FFF0-BCA9-7E144D18F8E5}"/>
          </ac:picMkLst>
        </pc:picChg>
      </pc:sldChg>
      <pc:sldChg chg="modSp mod modNotesTx">
        <pc:chgData name="Aimee Farmer" userId="c3d23179-7b49-4dda-bfa7-d5ba06507151" providerId="ADAL" clId="{D38F7592-66BB-4E66-B6D3-D10B504B16D8}" dt="2024-03-19T19:32:27.876" v="1833" actId="1076"/>
        <pc:sldMkLst>
          <pc:docMk/>
          <pc:sldMk cId="3208287508" sldId="1545"/>
        </pc:sldMkLst>
        <pc:picChg chg="mod">
          <ac:chgData name="Aimee Farmer" userId="c3d23179-7b49-4dda-bfa7-d5ba06507151" providerId="ADAL" clId="{D38F7592-66BB-4E66-B6D3-D10B504B16D8}" dt="2024-03-19T19:32:27.876" v="1833" actId="1076"/>
          <ac:picMkLst>
            <pc:docMk/>
            <pc:sldMk cId="3208287508" sldId="1545"/>
            <ac:picMk id="2" creationId="{28EC7B26-1745-BCE7-4274-BAA7CADBC9D5}"/>
          </ac:picMkLst>
        </pc:picChg>
      </pc:sldChg>
      <pc:sldChg chg="modSp mod">
        <pc:chgData name="Aimee Farmer" userId="c3d23179-7b49-4dda-bfa7-d5ba06507151" providerId="ADAL" clId="{D38F7592-66BB-4E66-B6D3-D10B504B16D8}" dt="2024-03-19T19:32:48.856" v="1834" actId="1076"/>
        <pc:sldMkLst>
          <pc:docMk/>
          <pc:sldMk cId="4218479750" sldId="1546"/>
        </pc:sldMkLst>
        <pc:picChg chg="mod">
          <ac:chgData name="Aimee Farmer" userId="c3d23179-7b49-4dda-bfa7-d5ba06507151" providerId="ADAL" clId="{D38F7592-66BB-4E66-B6D3-D10B504B16D8}" dt="2024-03-19T19:32:48.856" v="1834" actId="1076"/>
          <ac:picMkLst>
            <pc:docMk/>
            <pc:sldMk cId="4218479750" sldId="1546"/>
            <ac:picMk id="3" creationId="{40B50405-BA08-F775-7187-296C4C8195AB}"/>
          </ac:picMkLst>
        </pc:picChg>
      </pc:sldChg>
      <pc:sldChg chg="modSp mod modNotesTx">
        <pc:chgData name="Aimee Farmer" userId="c3d23179-7b49-4dda-bfa7-d5ba06507151" providerId="ADAL" clId="{D38F7592-66BB-4E66-B6D3-D10B504B16D8}" dt="2024-03-19T19:30:49.569" v="1655" actId="1076"/>
        <pc:sldMkLst>
          <pc:docMk/>
          <pc:sldMk cId="2790454888" sldId="1547"/>
        </pc:sldMkLst>
        <pc:picChg chg="mod">
          <ac:chgData name="Aimee Farmer" userId="c3d23179-7b49-4dda-bfa7-d5ba06507151" providerId="ADAL" clId="{D38F7592-66BB-4E66-B6D3-D10B504B16D8}" dt="2024-03-19T19:30:49.569" v="1655" actId="1076"/>
          <ac:picMkLst>
            <pc:docMk/>
            <pc:sldMk cId="2790454888" sldId="1547"/>
            <ac:picMk id="4" creationId="{A6F592E0-2D6F-FC6F-46E5-B826E1FAC104}"/>
          </ac:picMkLst>
        </pc:picChg>
      </pc:sldChg>
      <pc:sldChg chg="modSp mod modNotesTx">
        <pc:chgData name="Aimee Farmer" userId="c3d23179-7b49-4dda-bfa7-d5ba06507151" providerId="ADAL" clId="{D38F7592-66BB-4E66-B6D3-D10B504B16D8}" dt="2024-03-19T19:28:06.085" v="1154" actId="1076"/>
        <pc:sldMkLst>
          <pc:docMk/>
          <pc:sldMk cId="2361863913" sldId="1551"/>
        </pc:sldMkLst>
        <pc:picChg chg="mod">
          <ac:chgData name="Aimee Farmer" userId="c3d23179-7b49-4dda-bfa7-d5ba06507151" providerId="ADAL" clId="{D38F7592-66BB-4E66-B6D3-D10B504B16D8}" dt="2024-03-19T19:28:06.085" v="1154" actId="1076"/>
          <ac:picMkLst>
            <pc:docMk/>
            <pc:sldMk cId="2361863913" sldId="1551"/>
            <ac:picMk id="2" creationId="{053FEC46-C679-64B6-9A4C-FD99EC398474}"/>
          </ac:picMkLst>
        </pc:picChg>
      </pc:sldChg>
      <pc:sldChg chg="modSp mod modNotesTx">
        <pc:chgData name="Aimee Farmer" userId="c3d23179-7b49-4dda-bfa7-d5ba06507151" providerId="ADAL" clId="{D38F7592-66BB-4E66-B6D3-D10B504B16D8}" dt="2024-03-19T19:22:11.574" v="371" actId="1076"/>
        <pc:sldMkLst>
          <pc:docMk/>
          <pc:sldMk cId="2871311236" sldId="1552"/>
        </pc:sldMkLst>
        <pc:picChg chg="mod">
          <ac:chgData name="Aimee Farmer" userId="c3d23179-7b49-4dda-bfa7-d5ba06507151" providerId="ADAL" clId="{D38F7592-66BB-4E66-B6D3-D10B504B16D8}" dt="2024-03-19T19:22:11.574" v="371" actId="1076"/>
          <ac:picMkLst>
            <pc:docMk/>
            <pc:sldMk cId="2871311236" sldId="1552"/>
            <ac:picMk id="8" creationId="{2AB4637C-8B30-5A49-4F43-1BFB87466AC9}"/>
          </ac:picMkLst>
        </pc:picChg>
      </pc:sldChg>
      <pc:sldChg chg="modSp mod modNotesTx">
        <pc:chgData name="Aimee Farmer" userId="c3d23179-7b49-4dda-bfa7-d5ba06507151" providerId="ADAL" clId="{D38F7592-66BB-4E66-B6D3-D10B504B16D8}" dt="2024-03-19T19:26:14.652" v="840" actId="1076"/>
        <pc:sldMkLst>
          <pc:docMk/>
          <pc:sldMk cId="3188206614" sldId="1553"/>
        </pc:sldMkLst>
        <pc:picChg chg="mod">
          <ac:chgData name="Aimee Farmer" userId="c3d23179-7b49-4dda-bfa7-d5ba06507151" providerId="ADAL" clId="{D38F7592-66BB-4E66-B6D3-D10B504B16D8}" dt="2024-03-19T19:26:14.652" v="840" actId="1076"/>
          <ac:picMkLst>
            <pc:docMk/>
            <pc:sldMk cId="3188206614" sldId="1553"/>
            <ac:picMk id="3" creationId="{321C7404-649A-F334-C615-E34E8DD0640B}"/>
          </ac:picMkLst>
        </pc:picChg>
      </pc:sldChg>
    </pc:docChg>
  </pc:docChgLst>
  <pc:docChgLst>
    <pc:chgData name="Jenna Mehdi" userId="b1819edf-7034-46c7-81c9-f490cdfd6cd9" providerId="ADAL" clId="{6A37CD2E-FBEA-41CF-8CFF-FAE80A58086B}"/>
    <pc:docChg chg="undo custSel addSld delSld modSld sldOrd modMainMaster">
      <pc:chgData name="Jenna Mehdi" userId="b1819edf-7034-46c7-81c9-f490cdfd6cd9" providerId="ADAL" clId="{6A37CD2E-FBEA-41CF-8CFF-FAE80A58086B}" dt="2024-04-04T10:40:49.986" v="213" actId="1076"/>
      <pc:docMkLst>
        <pc:docMk/>
      </pc:docMkLst>
      <pc:sldChg chg="add del ord">
        <pc:chgData name="Jenna Mehdi" userId="b1819edf-7034-46c7-81c9-f490cdfd6cd9" providerId="ADAL" clId="{6A37CD2E-FBEA-41CF-8CFF-FAE80A58086B}" dt="2024-04-04T10:33:27.879" v="65" actId="47"/>
        <pc:sldMkLst>
          <pc:docMk/>
          <pc:sldMk cId="393727100" sldId="1533"/>
        </pc:sldMkLst>
      </pc:sldChg>
      <pc:sldChg chg="delSp modSp mod setBg delAnim delCm modNotesTx">
        <pc:chgData name="Jenna Mehdi" userId="b1819edf-7034-46c7-81c9-f490cdfd6cd9" providerId="ADAL" clId="{6A37CD2E-FBEA-41CF-8CFF-FAE80A58086B}" dt="2024-04-04T10:39:58.584" v="119"/>
        <pc:sldMkLst>
          <pc:docMk/>
          <pc:sldMk cId="3874872330" sldId="1541"/>
        </pc:sldMkLst>
        <pc:picChg chg="mod">
          <ac:chgData name="Jenna Mehdi" userId="b1819edf-7034-46c7-81c9-f490cdfd6cd9" providerId="ADAL" clId="{6A37CD2E-FBEA-41CF-8CFF-FAE80A58086B}" dt="2024-04-04T10:01:43.234" v="30" actId="207"/>
          <ac:picMkLst>
            <pc:docMk/>
            <pc:sldMk cId="3874872330" sldId="1541"/>
            <ac:picMk id="3" creationId="{1047B3EB-8052-DC1C-2184-D3FD656A20CF}"/>
          </ac:picMkLst>
        </pc:picChg>
        <pc:picChg chg="del">
          <ac:chgData name="Jenna Mehdi" userId="b1819edf-7034-46c7-81c9-f490cdfd6cd9" providerId="ADAL" clId="{6A37CD2E-FBEA-41CF-8CFF-FAE80A58086B}" dt="2024-04-04T10:01:02.033" v="28" actId="478"/>
          <ac:picMkLst>
            <pc:docMk/>
            <pc:sldMk cId="3874872330" sldId="1541"/>
            <ac:picMk id="5" creationId="{C8CE11CC-D7B8-CBAD-6172-A951B09B6E7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4T10:39:58.584" v="119"/>
              <pc2:cmMkLst xmlns:pc2="http://schemas.microsoft.com/office/powerpoint/2019/9/main/command">
                <pc:docMk/>
                <pc:sldMk cId="3874872330" sldId="1541"/>
                <pc2:cmMk id="{460EE3A2-CA30-4F54-880F-EE6BC70032BA}"/>
              </pc2:cmMkLst>
            </pc226:cmChg>
          </p:ext>
        </pc:extLst>
      </pc:sldChg>
      <pc:sldChg chg="delSp modSp mod setBg delAnim delCm modNotesTx">
        <pc:chgData name="Jenna Mehdi" userId="b1819edf-7034-46c7-81c9-f490cdfd6cd9" providerId="ADAL" clId="{6A37CD2E-FBEA-41CF-8CFF-FAE80A58086B}" dt="2024-04-04T10:39:40.174" v="115"/>
        <pc:sldMkLst>
          <pc:docMk/>
          <pc:sldMk cId="3090407914" sldId="1542"/>
        </pc:sldMkLst>
        <pc:picChg chg="del">
          <ac:chgData name="Jenna Mehdi" userId="b1819edf-7034-46c7-81c9-f490cdfd6cd9" providerId="ADAL" clId="{6A37CD2E-FBEA-41CF-8CFF-FAE80A58086B}" dt="2024-04-04T10:02:31.955" v="34" actId="478"/>
          <ac:picMkLst>
            <pc:docMk/>
            <pc:sldMk cId="3090407914" sldId="1542"/>
            <ac:picMk id="4" creationId="{7CB094BC-1EA5-FFF0-BCA9-7E144D18F8E5}"/>
          </ac:picMkLst>
        </pc:picChg>
        <pc:picChg chg="mod">
          <ac:chgData name="Jenna Mehdi" userId="b1819edf-7034-46c7-81c9-f490cdfd6cd9" providerId="ADAL" clId="{6A37CD2E-FBEA-41CF-8CFF-FAE80A58086B}" dt="2024-04-04T10:03:51.317" v="36" actId="207"/>
          <ac:picMkLst>
            <pc:docMk/>
            <pc:sldMk cId="3090407914" sldId="1542"/>
            <ac:picMk id="5" creationId="{2AE474F1-F31A-9D98-FF68-18DFCBFE789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4T10:39:40.174" v="115"/>
              <pc2:cmMkLst xmlns:pc2="http://schemas.microsoft.com/office/powerpoint/2019/9/main/command">
                <pc:docMk/>
                <pc:sldMk cId="3090407914" sldId="1542"/>
                <pc2:cmMk id="{54C337FA-979A-4C15-9D81-10ED5F737C5D}"/>
              </pc2:cmMkLst>
            </pc226:cmChg>
          </p:ext>
        </pc:extLst>
      </pc:sldChg>
      <pc:sldChg chg="delSp modSp mod setBg delAnim delCm modNotesTx">
        <pc:chgData name="Jenna Mehdi" userId="b1819edf-7034-46c7-81c9-f490cdfd6cd9" providerId="ADAL" clId="{6A37CD2E-FBEA-41CF-8CFF-FAE80A58086B}" dt="2024-04-04T10:39:46.453" v="117"/>
        <pc:sldMkLst>
          <pc:docMk/>
          <pc:sldMk cId="3208287508" sldId="1545"/>
        </pc:sldMkLst>
        <pc:picChg chg="del">
          <ac:chgData name="Jenna Mehdi" userId="b1819edf-7034-46c7-81c9-f490cdfd6cd9" providerId="ADAL" clId="{6A37CD2E-FBEA-41CF-8CFF-FAE80A58086B}" dt="2024-04-04T10:05:56.834" v="48" actId="478"/>
          <ac:picMkLst>
            <pc:docMk/>
            <pc:sldMk cId="3208287508" sldId="1545"/>
            <ac:picMk id="2" creationId="{28EC7B26-1745-BCE7-4274-BAA7CADBC9D5}"/>
          </ac:picMkLst>
        </pc:picChg>
        <pc:picChg chg="mod">
          <ac:chgData name="Jenna Mehdi" userId="b1819edf-7034-46c7-81c9-f490cdfd6cd9" providerId="ADAL" clId="{6A37CD2E-FBEA-41CF-8CFF-FAE80A58086B}" dt="2024-04-04T10:07:08.670" v="50" actId="207"/>
          <ac:picMkLst>
            <pc:docMk/>
            <pc:sldMk cId="3208287508" sldId="1545"/>
            <ac:picMk id="9" creationId="{5CF2FCDA-895D-6DAC-A383-EE4C97CCFFF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4T10:39:46.453" v="117"/>
              <pc2:cmMkLst xmlns:pc2="http://schemas.microsoft.com/office/powerpoint/2019/9/main/command">
                <pc:docMk/>
                <pc:sldMk cId="3208287508" sldId="1545"/>
                <pc2:cmMk id="{1978B237-DB5A-4BB6-8751-4F2D0B83EEF4}"/>
              </pc2:cmMkLst>
            </pc226:cmChg>
          </p:ext>
        </pc:extLst>
      </pc:sldChg>
      <pc:sldChg chg="delSp mod setBg delAnim delCm">
        <pc:chgData name="Jenna Mehdi" userId="b1819edf-7034-46c7-81c9-f490cdfd6cd9" providerId="ADAL" clId="{6A37CD2E-FBEA-41CF-8CFF-FAE80A58086B}" dt="2024-04-04T10:39:49.497" v="118"/>
        <pc:sldMkLst>
          <pc:docMk/>
          <pc:sldMk cId="4218479750" sldId="1546"/>
        </pc:sldMkLst>
        <pc:picChg chg="del">
          <ac:chgData name="Jenna Mehdi" userId="b1819edf-7034-46c7-81c9-f490cdfd6cd9" providerId="ADAL" clId="{6A37CD2E-FBEA-41CF-8CFF-FAE80A58086B}" dt="2024-04-04T10:07:14.723" v="51" actId="478"/>
          <ac:picMkLst>
            <pc:docMk/>
            <pc:sldMk cId="4218479750" sldId="1546"/>
            <ac:picMk id="3" creationId="{40B50405-BA08-F775-7187-296C4C8195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4T10:39:49.497" v="118"/>
              <pc2:cmMkLst xmlns:pc2="http://schemas.microsoft.com/office/powerpoint/2019/9/main/command">
                <pc:docMk/>
                <pc:sldMk cId="4218479750" sldId="1546"/>
                <pc2:cmMk id="{25988362-AF4D-4A90-8B7A-6A049CFBB9F3}"/>
              </pc2:cmMkLst>
            </pc226:cmChg>
          </p:ext>
        </pc:extLst>
      </pc:sldChg>
      <pc:sldChg chg="addSp delSp modSp mod setBg delAnim delCm modNotesTx">
        <pc:chgData name="Jenna Mehdi" userId="b1819edf-7034-46c7-81c9-f490cdfd6cd9" providerId="ADAL" clId="{6A37CD2E-FBEA-41CF-8CFF-FAE80A58086B}" dt="2024-04-04T10:39:43.396" v="116"/>
        <pc:sldMkLst>
          <pc:docMk/>
          <pc:sldMk cId="2790454888" sldId="1547"/>
        </pc:sldMkLst>
        <pc:spChg chg="mod">
          <ac:chgData name="Jenna Mehdi" userId="b1819edf-7034-46c7-81c9-f490cdfd6cd9" providerId="ADAL" clId="{6A37CD2E-FBEA-41CF-8CFF-FAE80A58086B}" dt="2024-04-04T10:04:42.580" v="44" actId="34135"/>
          <ac:spMkLst>
            <pc:docMk/>
            <pc:sldMk cId="2790454888" sldId="1547"/>
            <ac:spMk id="3" creationId="{22CA25E3-4F04-D325-14FE-54337EFDF61B}"/>
          </ac:spMkLst>
        </pc:spChg>
        <pc:grpChg chg="add mod">
          <ac:chgData name="Jenna Mehdi" userId="b1819edf-7034-46c7-81c9-f490cdfd6cd9" providerId="ADAL" clId="{6A37CD2E-FBEA-41CF-8CFF-FAE80A58086B}" dt="2024-04-04T10:04:10.998" v="39" actId="164"/>
          <ac:grpSpMkLst>
            <pc:docMk/>
            <pc:sldMk cId="2790454888" sldId="1547"/>
            <ac:grpSpMk id="6" creationId="{C33AB6B3-FA16-C091-7183-ED45D706DCAB}"/>
          </ac:grpSpMkLst>
        </pc:grpChg>
        <pc:picChg chg="mod">
          <ac:chgData name="Jenna Mehdi" userId="b1819edf-7034-46c7-81c9-f490cdfd6cd9" providerId="ADAL" clId="{6A37CD2E-FBEA-41CF-8CFF-FAE80A58086B}" dt="2024-04-04T10:04:42.580" v="44" actId="34135"/>
          <ac:picMkLst>
            <pc:docMk/>
            <pc:sldMk cId="2790454888" sldId="1547"/>
            <ac:picMk id="2" creationId="{850F24EF-1F50-2DB2-8EAF-03DC3166FF71}"/>
          </ac:picMkLst>
        </pc:picChg>
        <pc:picChg chg="del">
          <ac:chgData name="Jenna Mehdi" userId="b1819edf-7034-46c7-81c9-f490cdfd6cd9" providerId="ADAL" clId="{6A37CD2E-FBEA-41CF-8CFF-FAE80A58086B}" dt="2024-04-04T10:04:01.041" v="38" actId="478"/>
          <ac:picMkLst>
            <pc:docMk/>
            <pc:sldMk cId="2790454888" sldId="1547"/>
            <ac:picMk id="4" creationId="{A6F592E0-2D6F-FC6F-46E5-B826E1FAC104}"/>
          </ac:picMkLst>
        </pc:picChg>
        <pc:picChg chg="mod">
          <ac:chgData name="Jenna Mehdi" userId="b1819edf-7034-46c7-81c9-f490cdfd6cd9" providerId="ADAL" clId="{6A37CD2E-FBEA-41CF-8CFF-FAE80A58086B}" dt="2024-04-04T10:05:46.291" v="46" actId="207"/>
          <ac:picMkLst>
            <pc:docMk/>
            <pc:sldMk cId="2790454888" sldId="1547"/>
            <ac:picMk id="5" creationId="{82BE44F8-87A7-A7F1-CC19-0455896580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4T10:39:43.396" v="116"/>
              <pc2:cmMkLst xmlns:pc2="http://schemas.microsoft.com/office/powerpoint/2019/9/main/command">
                <pc:docMk/>
                <pc:sldMk cId="2790454888" sldId="1547"/>
                <pc2:cmMk id="{18322887-0133-4CFC-BB17-254F67763DF2}"/>
              </pc2:cmMkLst>
            </pc226:cmChg>
          </p:ext>
        </pc:extLst>
      </pc:sldChg>
      <pc:sldChg chg="delSp mod setBg delAnim modNotesTx">
        <pc:chgData name="Jenna Mehdi" userId="b1819edf-7034-46c7-81c9-f490cdfd6cd9" providerId="ADAL" clId="{6A37CD2E-FBEA-41CF-8CFF-FAE80A58086B}" dt="2024-04-04T10:38:36.569" v="110"/>
        <pc:sldMkLst>
          <pc:docMk/>
          <pc:sldMk cId="2361863913" sldId="1551"/>
        </pc:sldMkLst>
        <pc:picChg chg="del">
          <ac:chgData name="Jenna Mehdi" userId="b1819edf-7034-46c7-81c9-f490cdfd6cd9" providerId="ADAL" clId="{6A37CD2E-FBEA-41CF-8CFF-FAE80A58086B}" dt="2024-04-04T10:01:56.119" v="32" actId="478"/>
          <ac:picMkLst>
            <pc:docMk/>
            <pc:sldMk cId="2361863913" sldId="1551"/>
            <ac:picMk id="2" creationId="{053FEC46-C679-64B6-9A4C-FD99EC398474}"/>
          </ac:picMkLst>
        </pc:picChg>
      </pc:sldChg>
      <pc:sldChg chg="delSp modSp add del mod setBg delAnim delCm modNotesTx">
        <pc:chgData name="Jenna Mehdi" userId="b1819edf-7034-46c7-81c9-f490cdfd6cd9" providerId="ADAL" clId="{6A37CD2E-FBEA-41CF-8CFF-FAE80A58086B}" dt="2024-04-04T10:38:05.366" v="107"/>
        <pc:sldMkLst>
          <pc:docMk/>
          <pc:sldMk cId="2871311236" sldId="1552"/>
        </pc:sldMkLst>
        <pc:picChg chg="mod">
          <ac:chgData name="Jenna Mehdi" userId="b1819edf-7034-46c7-81c9-f490cdfd6cd9" providerId="ADAL" clId="{6A37CD2E-FBEA-41CF-8CFF-FAE80A58086B}" dt="2024-04-04T09:28:33.788" v="17" actId="207"/>
          <ac:picMkLst>
            <pc:docMk/>
            <pc:sldMk cId="2871311236" sldId="1552"/>
            <ac:picMk id="3" creationId="{394C74AD-87C8-EE4C-4558-FCF88C125D42}"/>
          </ac:picMkLst>
        </pc:picChg>
        <pc:picChg chg="del">
          <ac:chgData name="Jenna Mehdi" userId="b1819edf-7034-46c7-81c9-f490cdfd6cd9" providerId="ADAL" clId="{6A37CD2E-FBEA-41CF-8CFF-FAE80A58086B}" dt="2024-04-03T16:58:48.830" v="1" actId="478"/>
          <ac:picMkLst>
            <pc:docMk/>
            <pc:sldMk cId="2871311236" sldId="1552"/>
            <ac:picMk id="8" creationId="{2AB4637C-8B30-5A49-4F43-1BFB87466AC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3T16:59:27.460" v="7"/>
              <pc2:cmMkLst xmlns:pc2="http://schemas.microsoft.com/office/powerpoint/2019/9/main/command">
                <pc:docMk/>
                <pc:sldMk cId="2871311236" sldId="1552"/>
                <pc2:cmMk id="{E0ACA161-9628-4F73-A60E-84457395D5BA}"/>
              </pc2:cmMkLst>
            </pc226:cmChg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3T16:59:24.770" v="6"/>
              <pc2:cmMkLst xmlns:pc2="http://schemas.microsoft.com/office/powerpoint/2019/9/main/command">
                <pc:docMk/>
                <pc:sldMk cId="2871311236" sldId="1552"/>
                <pc2:cmMk id="{D04A4169-177B-4C1D-B90C-0A96B71769E4}"/>
              </pc2:cmMkLst>
            </pc226:cmChg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3T16:59:23.045" v="5"/>
              <pc2:cmMkLst xmlns:pc2="http://schemas.microsoft.com/office/powerpoint/2019/9/main/command">
                <pc:docMk/>
                <pc:sldMk cId="2871311236" sldId="1552"/>
                <pc2:cmMk id="{6FF88982-D8F3-405D-BD0A-F55EF4F51744}"/>
              </pc2:cmMkLst>
            </pc226:cmChg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3T16:59:35.709" v="8"/>
              <pc2:cmMkLst xmlns:pc2="http://schemas.microsoft.com/office/powerpoint/2019/9/main/command">
                <pc:docMk/>
                <pc:sldMk cId="2871311236" sldId="1552"/>
                <pc2:cmMk id="{B814A394-1CCA-4848-BC0D-343A0A253A73}"/>
              </pc2:cmMkLst>
            </pc226:cmChg>
            <pc226:cmChg xmlns:pc226="http://schemas.microsoft.com/office/powerpoint/2022/06/main/command" chg="del">
              <pc226:chgData name="Jenna Mehdi" userId="b1819edf-7034-46c7-81c9-f490cdfd6cd9" providerId="ADAL" clId="{6A37CD2E-FBEA-41CF-8CFF-FAE80A58086B}" dt="2024-04-03T16:59:39.083" v="9"/>
              <pc2:cmMkLst xmlns:pc2="http://schemas.microsoft.com/office/powerpoint/2019/9/main/command">
                <pc:docMk/>
                <pc:sldMk cId="2871311236" sldId="1552"/>
                <pc2:cmMk id="{089C969E-01FF-416A-B5FE-83399D0EA685}"/>
              </pc2:cmMkLst>
            </pc226:cmChg>
          </p:ext>
        </pc:extLst>
      </pc:sldChg>
      <pc:sldChg chg="delSp modSp mod setBg delAnim delCm modCm modNotesTx">
        <pc:chgData name="Jenna Mehdi" userId="b1819edf-7034-46c7-81c9-f490cdfd6cd9" providerId="ADAL" clId="{6A37CD2E-FBEA-41CF-8CFF-FAE80A58086B}" dt="2024-04-04T10:38:24.953" v="108"/>
        <pc:sldMkLst>
          <pc:docMk/>
          <pc:sldMk cId="3188206614" sldId="1553"/>
        </pc:sldMkLst>
        <pc:picChg chg="del">
          <ac:chgData name="Jenna Mehdi" userId="b1819edf-7034-46c7-81c9-f490cdfd6cd9" providerId="ADAL" clId="{6A37CD2E-FBEA-41CF-8CFF-FAE80A58086B}" dt="2024-04-03T16:59:01.975" v="4" actId="478"/>
          <ac:picMkLst>
            <pc:docMk/>
            <pc:sldMk cId="3188206614" sldId="1553"/>
            <ac:picMk id="3" creationId="{321C7404-649A-F334-C615-E34E8DD0640B}"/>
          </ac:picMkLst>
        </pc:picChg>
        <pc:picChg chg="mod ord">
          <ac:chgData name="Jenna Mehdi" userId="b1819edf-7034-46c7-81c9-f490cdfd6cd9" providerId="ADAL" clId="{6A37CD2E-FBEA-41CF-8CFF-FAE80A58086B}" dt="2024-04-04T09:30:35.675" v="25"/>
          <ac:picMkLst>
            <pc:docMk/>
            <pc:sldMk cId="3188206614" sldId="1553"/>
            <ac:picMk id="5" creationId="{A75F548C-9B3F-0BC1-B9E8-3D43B7EC5204}"/>
          </ac:picMkLst>
        </pc:picChg>
        <pc:picChg chg="mod">
          <ac:chgData name="Jenna Mehdi" userId="b1819edf-7034-46c7-81c9-f490cdfd6cd9" providerId="ADAL" clId="{6A37CD2E-FBEA-41CF-8CFF-FAE80A58086B}" dt="2024-04-04T09:29:50.853" v="24" actId="14826"/>
          <ac:picMkLst>
            <pc:docMk/>
            <pc:sldMk cId="3188206614" sldId="1553"/>
            <ac:picMk id="11" creationId="{D7B69E60-748E-A298-99E5-13EF46795C3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enna Mehdi" userId="b1819edf-7034-46c7-81c9-f490cdfd6cd9" providerId="ADAL" clId="{6A37CD2E-FBEA-41CF-8CFF-FAE80A58086B}" dt="2024-04-04T09:29:08.305" v="22"/>
              <pc2:cmMkLst xmlns:pc2="http://schemas.microsoft.com/office/powerpoint/2019/9/main/command">
                <pc:docMk/>
                <pc:sldMk cId="3188206614" sldId="1553"/>
                <pc2:cmMk id="{2A0BCA16-AE0E-42DF-B5B7-D27742D15AF0}"/>
              </pc2:cmMkLst>
            </pc226:cmChg>
            <pc226:cmChg xmlns:pc226="http://schemas.microsoft.com/office/powerpoint/2022/06/main/command" chg="del mod">
              <pc226:chgData name="Jenna Mehdi" userId="b1819edf-7034-46c7-81c9-f490cdfd6cd9" providerId="ADAL" clId="{6A37CD2E-FBEA-41CF-8CFF-FAE80A58086B}" dt="2024-04-04T09:29:04.789" v="20"/>
              <pc2:cmMkLst xmlns:pc2="http://schemas.microsoft.com/office/powerpoint/2019/9/main/command">
                <pc:docMk/>
                <pc:sldMk cId="3188206614" sldId="1553"/>
                <pc2:cmMk id="{DDD56ED0-8243-4184-8FBF-06DD259D478E}"/>
              </pc2:cmMkLst>
            </pc226:cmChg>
          </p:ext>
        </pc:extLst>
      </pc:sldChg>
      <pc:sldChg chg="add del">
        <pc:chgData name="Jenna Mehdi" userId="b1819edf-7034-46c7-81c9-f490cdfd6cd9" providerId="ADAL" clId="{6A37CD2E-FBEA-41CF-8CFF-FAE80A58086B}" dt="2024-04-04T10:30:58.493" v="54" actId="47"/>
        <pc:sldMkLst>
          <pc:docMk/>
          <pc:sldMk cId="107661430" sldId="1554"/>
        </pc:sldMkLst>
      </pc:sldChg>
      <pc:sldChg chg="addSp delSp modSp add del mod ord setBg delAnim modAnim">
        <pc:chgData name="Jenna Mehdi" userId="b1819edf-7034-46c7-81c9-f490cdfd6cd9" providerId="ADAL" clId="{6A37CD2E-FBEA-41CF-8CFF-FAE80A58086B}" dt="2024-04-04T10:37:34.354" v="106" actId="47"/>
        <pc:sldMkLst>
          <pc:docMk/>
          <pc:sldMk cId="2385822500" sldId="1554"/>
        </pc:sldMkLst>
        <pc:spChg chg="add del mod">
          <ac:chgData name="Jenna Mehdi" userId="b1819edf-7034-46c7-81c9-f490cdfd6cd9" providerId="ADAL" clId="{6A37CD2E-FBEA-41CF-8CFF-FAE80A58086B}" dt="2024-04-04T10:36:19.865" v="102" actId="478"/>
          <ac:spMkLst>
            <pc:docMk/>
            <pc:sldMk cId="2385822500" sldId="1554"/>
            <ac:spMk id="2" creationId="{1A0D525D-DC8B-1131-02E2-361C35457A52}"/>
          </ac:spMkLst>
        </pc:spChg>
        <pc:spChg chg="add mod">
          <ac:chgData name="Jenna Mehdi" userId="b1819edf-7034-46c7-81c9-f490cdfd6cd9" providerId="ADAL" clId="{6A37CD2E-FBEA-41CF-8CFF-FAE80A58086B}" dt="2024-04-04T10:35:34.190" v="84"/>
          <ac:spMkLst>
            <pc:docMk/>
            <pc:sldMk cId="2385822500" sldId="1554"/>
            <ac:spMk id="3" creationId="{FFB7DE24-E29A-7613-2A5D-445DAA92B6F8}"/>
          </ac:spMkLst>
        </pc:spChg>
      </pc:sldChg>
      <pc:sldChg chg="delSp modSp new mod setBg">
        <pc:chgData name="Jenna Mehdi" userId="b1819edf-7034-46c7-81c9-f490cdfd6cd9" providerId="ADAL" clId="{6A37CD2E-FBEA-41CF-8CFF-FAE80A58086B}" dt="2024-04-04T10:40:49.986" v="213" actId="1076"/>
        <pc:sldMkLst>
          <pc:docMk/>
          <pc:sldMk cId="2804320752" sldId="1555"/>
        </pc:sldMkLst>
        <pc:spChg chg="mod">
          <ac:chgData name="Jenna Mehdi" userId="b1819edf-7034-46c7-81c9-f490cdfd6cd9" providerId="ADAL" clId="{6A37CD2E-FBEA-41CF-8CFF-FAE80A58086B}" dt="2024-04-04T10:40:49.986" v="213" actId="1076"/>
          <ac:spMkLst>
            <pc:docMk/>
            <pc:sldMk cId="2804320752" sldId="1555"/>
            <ac:spMk id="2" creationId="{435A7143-FD54-4B06-4D90-36BF5C8B7594}"/>
          </ac:spMkLst>
        </pc:spChg>
        <pc:spChg chg="del">
          <ac:chgData name="Jenna Mehdi" userId="b1819edf-7034-46c7-81c9-f490cdfd6cd9" providerId="ADAL" clId="{6A37CD2E-FBEA-41CF-8CFF-FAE80A58086B}" dt="2024-04-04T10:40:28.491" v="212" actId="478"/>
          <ac:spMkLst>
            <pc:docMk/>
            <pc:sldMk cId="2804320752" sldId="1555"/>
            <ac:spMk id="3" creationId="{337918FB-0C07-9046-409B-EE893C9275EF}"/>
          </ac:spMkLst>
        </pc:spChg>
      </pc:sldChg>
      <pc:sldMasterChg chg="setBg modSldLayout">
        <pc:chgData name="Jenna Mehdi" userId="b1819edf-7034-46c7-81c9-f490cdfd6cd9" providerId="ADAL" clId="{6A37CD2E-FBEA-41CF-8CFF-FAE80A58086B}" dt="2024-04-04T10:37:03.370" v="105"/>
        <pc:sldMasterMkLst>
          <pc:docMk/>
          <pc:sldMasterMk cId="2598496903" sldId="2147483661"/>
        </pc:sldMasterMkLst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589139217" sldId="2147483662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1750788204" sldId="2147483663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361241327" sldId="2147483664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997186334" sldId="2147483665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2530011975" sldId="2147483666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1854567374" sldId="2147483667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471340233" sldId="2147483668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119865177" sldId="2147483669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533557614" sldId="2147483670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051620801" sldId="2147483671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740390815" sldId="2147483672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086501671" sldId="2147483673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043720976" sldId="2147483674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913778645" sldId="2147483675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1720292828" sldId="2147483676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692947852" sldId="2147483678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303875556" sldId="2147483680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404940673" sldId="2147483681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1247830558" sldId="2147483682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787370826" sldId="2147483683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1650166394" sldId="2147483684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9344689" sldId="2147483685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4103796226" sldId="2147483686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71635836" sldId="2147483687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1279104900" sldId="2147483688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3439789880" sldId="2147483689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2141886974" sldId="2147483690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861978094" sldId="2147483691"/>
          </pc:sldLayoutMkLst>
        </pc:sldLayoutChg>
        <pc:sldLayoutChg chg="setBg">
          <pc:chgData name="Jenna Mehdi" userId="b1819edf-7034-46c7-81c9-f490cdfd6cd9" providerId="ADAL" clId="{6A37CD2E-FBEA-41CF-8CFF-FAE80A58086B}" dt="2024-04-04T10:37:03.370" v="105"/>
          <pc:sldLayoutMkLst>
            <pc:docMk/>
            <pc:sldMasterMk cId="2598496903" sldId="2147483661"/>
            <pc:sldLayoutMk cId="992281972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B09A-663C-49BB-A8F3-42C987D47EC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E200-9690-4830-8EDB-B97A0FDCA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0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4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8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2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6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9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9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27F1-F9D3-441B-833C-FE54ED76A5D4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20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C3-5F24-459A-BA20-49BF9A35C41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908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16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21F-BFC2-4D95-9700-20C3AD910A57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0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949-CE70-4FBE-840C-B10A4C6E42C5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786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AD-AD83-435A-907A-99FA9C39D409}" type="datetime1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2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7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154D-2809-45D7-887E-16DFBA4E61E2}" type="datetime1">
              <a:rPr lang="en-GB" smtClean="0"/>
              <a:pPr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55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F3AE-7EE6-43B0-B767-646B285E55DE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406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5B1A-9DF8-49D1-B878-92CA56D1C00B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30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42AB8-1D50-D466-88E4-208FD15A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8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2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708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63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6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96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8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65BD-2639-4346-8ACE-B0BE9A0367B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049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98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327-2D92-499C-8641-E4D4286E2074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69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4F0D-EC65-40E7-90E0-19CD1CF4BE71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780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36" y="3060000"/>
            <a:ext cx="10485302" cy="3321751"/>
          </a:xfrm>
        </p:spPr>
        <p:txBody>
          <a:bodyPr/>
          <a:lstStyle>
            <a:lvl1pPr algn="ctr">
              <a:defRPr sz="1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19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5648-7B68-488F-B1C8-36F55E0D6CCF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3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946-BFC9-46D8-9427-A5B395E07D7B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863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F1F5-3782-4D94-90DB-064759E71DF5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119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4E1B-21CE-4312-AB4C-17E561C5D33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7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B6B-BA74-478B-BA4D-CF5404877BF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402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3FD5-6C69-495B-B47F-6A70415309D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651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87E-8377-4417-AE1E-8F2E513C30FD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57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C3ABCF1-204C-40D3-9F41-A90DB376F1A9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FB66D-A015-9D16-4086-D0039EAD0D6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4" r:id="rId29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7143-FD54-4B06-4D90-36BF5C8B7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2272771"/>
            <a:ext cx="7282542" cy="2008414"/>
          </a:xfrm>
        </p:spPr>
        <p:txBody>
          <a:bodyPr/>
          <a:lstStyle/>
          <a:p>
            <a:r>
              <a:rPr lang="en-US" dirty="0"/>
              <a:t>Setting up login details for GO or learning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3207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6FD91-0BB1-D722-B99E-8131E6CA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72" y="168239"/>
            <a:ext cx="6633497" cy="595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D0EAD-989D-E5A3-0DC4-CC666948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59" y="101600"/>
            <a:ext cx="11502881" cy="5113866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394C74AD-87C8-EE4C-4558-FCF88C125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0999963">
            <a:off x="9368564" y="1509436"/>
            <a:ext cx="608286" cy="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768 -0.00717 0.01536 -0.01458 0.02357 -0.02129 C 0.03138 -0.02708 0.04036 -0.03241 0.0487 -0.03773 C 0.05169 -0.03958 0.05508 -0.04074 0.05807 -0.04305 L 0.07122 -0.05416 C 0.07318 -0.05602 0.07578 -0.05764 0.07773 -0.05972 C 0.08268 -0.06481 0.08828 -0.06898 0.09245 -0.075 C 0.09375 -0.07662 0.09505 -0.07847 0.09622 -0.08055 C 0.09792 -0.08264 0.09818 -0.08565 0.10026 -0.0875 C 0.10169 -0.08842 0.10365 -0.08819 0.1056 -0.08866 C 0.1112 -0.09236 0.11393 -0.09259 0.11628 -0.09977 C 0.11706 -0.10324 0.11641 -0.10717 0.11745 -0.11088 C 0.11784 -0.1125 0.1194 -0.11342 0.12005 -0.11481 C 0.12122 -0.11713 0.12096 -0.12037 0.12292 -0.12176 C 0.13112 -0.1294 0.12956 -0.11643 0.12956 -0.12847 " pathEditMode="relative" rAng="0" ptsTypes="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088 L -0.00521 -0.01065 C -0.01081 -0.0044 -0.06224 0.06111 -0.08099 0.07709 C -0.11016 0.10162 -0.09622 0.08195 -0.11966 0.10463 C -0.12422 0.10903 -0.12852 0.11435 -0.13281 0.11968 C -0.13984 0.12824 -0.1457 0.14051 -0.15365 0.14584 C -0.16328 0.15232 -0.17357 0.15579 -0.18229 0.16505 C -0.21732 0.20232 -0.16615 0.14722 -0.19622 0.18148 C -0.19766 0.1831 -0.19922 0.18449 -0.20091 0.18565 C -0.2112 0.19398 -0.20794 0.19167 -0.21784 0.19537 C -0.2194 0.19676 -0.22109 0.19769 -0.22253 0.19954 C -0.225 0.20232 -0.22682 0.20648 -0.22943 0.20903 C -0.23086 0.21042 -0.23255 0.20996 -0.23412 0.21042 C -0.23815 0.21181 -0.23711 0.21134 -0.24023 0.2132 C -0.25599 0.21019 -0.23685 0.2132 -0.26198 0.2132 C -0.27383 0.2132 -0.27148 0.2169 -0.275 0.21042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A75F548C-9B3F-0BC1-B9E8-3D43B7EC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97"/>
            <a:ext cx="12235758" cy="6253861"/>
          </a:xfrm>
          <a:prstGeom prst="rect">
            <a:avLst/>
          </a:prstGeom>
        </p:spPr>
      </p:pic>
      <p:pic>
        <p:nvPicPr>
          <p:cNvPr id="11" name="Picture 10" descr="Cursor with solid fill">
            <a:extLst>
              <a:ext uri="{FF2B5EF4-FFF2-40B4-BE49-F238E27FC236}">
                <a16:creationId xmlns:a16="http://schemas.microsoft.com/office/drawing/2014/main" id="{D7B69E60-748E-A298-99E5-13EF46795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24366" y="4751285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6614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143 0.02801 L -0.00143 0.02824 L -0.01927 0.02917 C -0.02201 0.03032 -0.02396 0.03472 -0.0263 0.0375 C -0.02917 0.0412 -0.03255 0.04653 -0.03477 0.05116 C -0.04583 0.07407 -0.03451 0.05347 -0.04245 0.06782 C -0.04271 0.0713 -0.04336 0.075 -0.04323 0.0787 C -0.04297 0.09005 -0.04193 0.09398 -0.04024 0.10347 C -0.03997 0.10625 -0.03971 0.10903 -0.03945 0.11157 C -0.03919 0.11319 -0.0388 0.11435 -0.03867 0.11574 C -0.03828 0.11898 -0.03815 0.12222 -0.03789 0.12546 C -0.03763 0.12778 -0.03711 0.13241 -0.03711 0.13264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login page&#10;&#10;Description automatically generated">
            <a:extLst>
              <a:ext uri="{FF2B5EF4-FFF2-40B4-BE49-F238E27FC236}">
                <a16:creationId xmlns:a16="http://schemas.microsoft.com/office/drawing/2014/main" id="{6AB133A0-F623-7495-5514-D37DEE347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1" y="2999"/>
            <a:ext cx="12196820" cy="633134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297CB3-A9E0-ADD0-CE24-6C3EBC4B20AA}"/>
              </a:ext>
            </a:extLst>
          </p:cNvPr>
          <p:cNvSpPr/>
          <p:nvPr/>
        </p:nvSpPr>
        <p:spPr>
          <a:xfrm>
            <a:off x="4145974" y="3638388"/>
            <a:ext cx="4374572" cy="372504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1047B3EB-8052-DC1C-2184-D3FD656A2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019554" y="2760271"/>
            <a:ext cx="637600" cy="63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872330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0764 L -0.00964 -0.00764 C -0.01094 0.02431 -0.01081 0.05672 -0.01355 0.08843 C -0.0155 0.11019 -0.0211 0.13033 -0.02357 0.15162 C -0.0254 0.16621 -0.02865 0.1963 -0.03138 0.20949 C -0.03412 0.22315 -0.0379 0.23611 -0.04141 0.24931 C -0.04349 0.25718 -0.04545 0.26574 -0.04831 0.27269 C -0.05092 0.27871 -0.05443 0.2831 -0.05769 0.28773 C -0.0625 0.29468 -0.0681 0.30139 -0.07383 0.30579 C -0.07487 0.30648 -0.07592 0.30672 -0.07696 0.30718 C -0.08138 0.30625 -0.08581 0.30579 -0.09011 0.3044 C -0.09102 0.30394 -0.09154 0.30232 -0.09245 0.30162 C -0.09388 0.30047 -0.09558 0.29977 -0.09714 0.29885 C -0.10456 0.28889 -0.09545 0.30162 -0.10326 0.28773 C -0.10599 0.2831 -0.10743 0.28148 -0.11016 0.27824 " pathEditMode="relative" ptsTypes="AAAAAAAAAA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EF3244-AB2E-E7DF-8CC5-1C465BEA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54" y="1310516"/>
            <a:ext cx="6599492" cy="2865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129305-D7CB-1859-3E7D-84073679E1A5}"/>
              </a:ext>
            </a:extLst>
          </p:cNvPr>
          <p:cNvSpPr/>
          <p:nvPr/>
        </p:nvSpPr>
        <p:spPr>
          <a:xfrm>
            <a:off x="4790209" y="2317173"/>
            <a:ext cx="862446" cy="1766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F345FB-20B6-6E65-FDF2-BD902D2073EB}"/>
              </a:ext>
            </a:extLst>
          </p:cNvPr>
          <p:cNvSpPr/>
          <p:nvPr/>
        </p:nvSpPr>
        <p:spPr>
          <a:xfrm>
            <a:off x="4036291" y="2595418"/>
            <a:ext cx="600364" cy="26785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63913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login page&#10;&#10;Description automatically generated">
            <a:extLst>
              <a:ext uri="{FF2B5EF4-FFF2-40B4-BE49-F238E27FC236}">
                <a16:creationId xmlns:a16="http://schemas.microsoft.com/office/drawing/2014/main" id="{52701F12-262B-FC2D-9550-A1AAF66D4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626"/>
            <a:ext cx="12190258" cy="61736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0A1BE6-98A8-AB74-188C-0A75CC60D87D}"/>
              </a:ext>
            </a:extLst>
          </p:cNvPr>
          <p:cNvSpPr/>
          <p:nvPr/>
        </p:nvSpPr>
        <p:spPr>
          <a:xfrm>
            <a:off x="4291445" y="3886200"/>
            <a:ext cx="1059873" cy="197427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4A588B-4563-BBD1-694C-9DD33CBB0D97}"/>
              </a:ext>
            </a:extLst>
          </p:cNvPr>
          <p:cNvSpPr/>
          <p:nvPr/>
        </p:nvSpPr>
        <p:spPr>
          <a:xfrm>
            <a:off x="4073237" y="4282625"/>
            <a:ext cx="4083627" cy="372504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5" name="Picture 4" descr="Cursor with solid fill">
            <a:extLst>
              <a:ext uri="{FF2B5EF4-FFF2-40B4-BE49-F238E27FC236}">
                <a16:creationId xmlns:a16="http://schemas.microsoft.com/office/drawing/2014/main" id="{2AE474F1-F31A-9D98-FF68-18DFCBFE7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49388" y="3154627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791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64 -0.00764 L -0.00964 -0.00741 C -0.01094 0.02431 -0.01081 0.05671 -0.01354 0.08843 C -0.01549 0.11019 -0.02109 0.13033 -0.02357 0.15162 C -0.02539 0.16621 -0.02865 0.1963 -0.03138 0.20949 C -0.03411 0.22315 -0.03789 0.23611 -0.04141 0.24931 C -0.04349 0.25718 -0.04544 0.26574 -0.04831 0.27269 C -0.05091 0.27871 -0.05443 0.2831 -0.05768 0.28773 C -0.0625 0.29468 -0.0681 0.30139 -0.07383 0.30579 C -0.07487 0.30648 -0.07591 0.30671 -0.07695 0.30718 C -0.08138 0.30625 -0.08581 0.30579 -0.0901 0.3044 C -0.09102 0.30394 -0.09154 0.30232 -0.09245 0.30162 C -0.09388 0.30046 -0.09557 0.29977 -0.09714 0.29884 C -0.10456 0.28889 -0.09544 0.30162 -0.10326 0.28773 C -0.10599 0.2831 -0.10742 0.28148 -0.11016 0.27824 " pathEditMode="relative" rAng="0" ptsTypes="AAAAAAAAAAAAAAA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3AB6B3-FA16-C091-7183-ED45D706DCAB}"/>
              </a:ext>
            </a:extLst>
          </p:cNvPr>
          <p:cNvGrpSpPr/>
          <p:nvPr/>
        </p:nvGrpSpPr>
        <p:grpSpPr>
          <a:xfrm>
            <a:off x="1" y="0"/>
            <a:ext cx="12191999" cy="6129534"/>
            <a:chOff x="1" y="0"/>
            <a:chExt cx="12191999" cy="6129534"/>
          </a:xfrm>
        </p:grpSpPr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50F24EF-1F50-2DB2-8EAF-03DC3166FF7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12191999" cy="6129534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2CA25E3-4F04-D325-14FE-54337EFDF6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1376" y="3179618"/>
              <a:ext cx="1111116" cy="249382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 descr="Cursor with solid fill">
            <a:extLst>
              <a:ext uri="{FF2B5EF4-FFF2-40B4-BE49-F238E27FC236}">
                <a16:creationId xmlns:a16="http://schemas.microsoft.com/office/drawing/2014/main" id="{82BE44F8-87A7-A7F1-CC19-04558965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11680" y="3220616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4888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37 -0.01157 L -0.01237 -0.01134 C -0.03542 0.00463 -0.03893 0.00602 -0.06653 0.03634 C -0.07864 0.04977 -0.09023 0.06459 -0.10131 0.08033 C -0.10391 0.08403 -0.10625 0.08843 -0.10912 0.09144 C -0.11303 0.09537 -0.11732 0.09815 -0.12149 0.10093 C -0.12448 0.10324 -0.12748 0.10579 -0.13073 0.10648 C -0.13737 0.1081 -0.14415 0.10741 -0.15079 0.10787 L -0.16862 0.10926 C -0.17409 0.11088 -0.17956 0.11227 -0.1849 0.11482 C -0.18672 0.11574 -0.18842 0.11667 -0.19024 0.11759 C -0.19232 0.11852 -0.19649 0.12037 -0.19649 0.1206 C -0.20391 0.11991 -0.21146 0.12014 -0.21889 0.11898 C -0.2198 0.11875 -0.22045 0.11713 -0.22123 0.11621 C -0.22227 0.11482 -0.22422 0.11204 -0.22422 0.11227 " pathEditMode="relative" rAng="0" ptsTypes="AAAAAAAAAAAAAAA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box&#10;&#10;Description automatically generated">
            <a:extLst>
              <a:ext uri="{FF2B5EF4-FFF2-40B4-BE49-F238E27FC236}">
                <a16:creationId xmlns:a16="http://schemas.microsoft.com/office/drawing/2014/main" id="{4A09377D-5072-6C84-8F75-3AC2C76F5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379"/>
            <a:ext cx="12191999" cy="589022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86DB30-801A-826F-71E1-450E7C60FB19}"/>
              </a:ext>
            </a:extLst>
          </p:cNvPr>
          <p:cNvSpPr/>
          <p:nvPr/>
        </p:nvSpPr>
        <p:spPr>
          <a:xfrm>
            <a:off x="4270665" y="4012461"/>
            <a:ext cx="3699162" cy="372504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DE2D5-B821-5C90-0DCC-38691B5AFDD5}"/>
              </a:ext>
            </a:extLst>
          </p:cNvPr>
          <p:cNvSpPr/>
          <p:nvPr/>
        </p:nvSpPr>
        <p:spPr>
          <a:xfrm>
            <a:off x="4246419" y="4521952"/>
            <a:ext cx="3699162" cy="372504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9" name="Picture 8" descr="Cursor with solid fill">
            <a:extLst>
              <a:ext uri="{FF2B5EF4-FFF2-40B4-BE49-F238E27FC236}">
                <a16:creationId xmlns:a16="http://schemas.microsoft.com/office/drawing/2014/main" id="{5CF2FCDA-895D-6DAC-A383-EE4C97CCF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18220" y="2957864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7508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81 L -0.00391 -0.0081 C -0.00573 0.00393 -0.00717 0.0162 -0.00912 0.02824 C -0.01198 0.04653 -0.01589 0.06412 -0.01849 0.08264 C -0.02084 0.09953 -0.02214 0.1169 -0.02357 0.13426 C -0.025 0.15231 -0.02566 0.1706 -0.02696 0.18866 C -0.02735 0.19375 -0.02761 0.19907 -0.02865 0.20393 C -0.0336 0.22453 -0.0431 0.24051 -0.04909 0.25995 C -0.07644 0.34815 -0.03998 0.23472 -0.07045 0.31597 C -0.07162 0.31898 -0.0724 0.32245 -0.07383 0.325 C -0.075 0.32708 -0.0767 0.32801 -0.07813 0.32963 C -0.07904 0.33055 -0.07982 0.33171 -0.08073 0.33264 C -0.08177 0.33379 -0.08295 0.33449 -0.08412 0.33565 C -0.08529 0.33703 -0.0862 0.33912 -0.0875 0.34028 C -0.08829 0.34074 -0.0948 0.34305 -0.09519 0.34328 C -0.09831 0.34398 -0.10144 0.34421 -0.10456 0.34467 C -0.10717 0.34514 -0.10964 0.34583 -0.11224 0.34629 C -0.11329 0.34676 -0.11446 0.34722 -0.11563 0.34768 C -0.11914 0.34953 -0.11954 0.35139 -0.12409 0.34768 C -0.12513 0.34699 -0.12526 0.34467 -0.12579 0.34328 " pathEditMode="relative" ptsTypes="AAAAAAAAAAAAAAAAAA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7E5119B2-D6BB-67C3-1B3D-916A531F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27"/>
            <a:ext cx="12225494" cy="47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9750"/>
      </p:ext>
    </p:extLst>
  </p:cSld>
  <p:clrMapOvr>
    <a:masterClrMapping/>
  </p:clrMapOvr>
  <p:transition advClick="0" advTm="2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1_Girlguiding PPT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44817-3f9c-493f-939c-65d15bbf5a43" xsi:nil="true"/>
    <lcf76f155ced4ddcb4097134ff3c332f xmlns="853cfa83-9828-43e1-ab0a-c3a3f38767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8016A8A28D04D9DADFF3048EE28F0" ma:contentTypeVersion="18" ma:contentTypeDescription="Create a new document." ma:contentTypeScope="" ma:versionID="82636973abbd40ff203a2a2a8d6ff1cf">
  <xsd:schema xmlns:xsd="http://www.w3.org/2001/XMLSchema" xmlns:xs="http://www.w3.org/2001/XMLSchema" xmlns:p="http://schemas.microsoft.com/office/2006/metadata/properties" xmlns:ns2="853cfa83-9828-43e1-ab0a-c3a3f3876765" xmlns:ns3="30144817-3f9c-493f-939c-65d15bbf5a43" targetNamespace="http://schemas.microsoft.com/office/2006/metadata/properties" ma:root="true" ma:fieldsID="9b447fa2a45482bf47c54c5caf8e73d3" ns2:_="" ns3:_="">
    <xsd:import namespace="853cfa83-9828-43e1-ab0a-c3a3f3876765"/>
    <xsd:import namespace="30144817-3f9c-493f-939c-65d15bbf5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cfa83-9828-43e1-ab0a-c3a3f387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68c7b42-a934-412a-b4e1-1b3c5af28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44817-3f9c-493f-939c-65d15bbf5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b64f88-c6e0-4674-ad08-d615acefce69}" ma:internalName="TaxCatchAll" ma:showField="CatchAllData" ma:web="30144817-3f9c-493f-939c-65d15bbf5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5A945-FD3B-44FD-A381-691E291E4F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6FF89-9D28-4A78-94F9-E99E907A6D16}">
  <ds:schemaRefs>
    <ds:schemaRef ds:uri="30144817-3f9c-493f-939c-65d15bbf5a43"/>
    <ds:schemaRef ds:uri="6b5d3f16-bed5-402a-adae-72bef0f31880"/>
    <ds:schemaRef ds:uri="853cfa83-9828-43e1-ab0a-c3a3f3876765"/>
    <ds:schemaRef ds:uri="efed1ce1-96fc-40f5-8d28-952639193e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51BAAE-DF31-4D23-B372-AFAB41A00539}">
  <ds:schemaRefs>
    <ds:schemaRef ds:uri="30144817-3f9c-493f-939c-65d15bbf5a43"/>
    <ds:schemaRef ds:uri="853cfa83-9828-43e1-ab0a-c3a3f38767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Widescreen</PresentationFormat>
  <Paragraphs>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Poppins</vt:lpstr>
      <vt:lpstr>Poppins SemiBold</vt:lpstr>
      <vt:lpstr>Zilla Slab</vt:lpstr>
      <vt:lpstr>1_Girlguiding PPT Theme</vt:lpstr>
      <vt:lpstr>Setting up login details for GO or learning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 Project Meeting</dc:title>
  <dc:creator>Lola Odutayo</dc:creator>
  <cp:lastModifiedBy>Jenna Mehdi</cp:lastModifiedBy>
  <cp:revision>1</cp:revision>
  <dcterms:created xsi:type="dcterms:W3CDTF">2023-07-21T11:53:55Z</dcterms:created>
  <dcterms:modified xsi:type="dcterms:W3CDTF">2024-04-04T10:40:51Z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0x010100C568016A8A28D04D9DADFF3048EE28F0</vt:lpwstr>
  </property>
  <property fmtid="{D5CDD505-2E9C-101B-9397-08002B2CF9AE}" pid="3" name="MediaServiceImageTags">
    <vt:lpwstr/>
  </property>
</Properties>
</file>