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1554" r:id="rId5"/>
    <p:sldId id="266" r:id="rId6"/>
    <p:sldId id="1534" r:id="rId7"/>
    <p:sldId id="1549" r:id="rId8"/>
    <p:sldId id="1546" r:id="rId9"/>
    <p:sldId id="1551" r:id="rId10"/>
    <p:sldId id="1550" r:id="rId11"/>
    <p:sldId id="1552" r:id="rId12"/>
    <p:sldId id="15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CE7101-68AB-EDCF-BA4E-CB0C74288423}" name="Victor Okonkwo" initials="VO" userId="S::victor.okonkwo@girlguiding.org.uk::4646a8ea-55a0-4a1f-b72a-595e6426b055" providerId="AD"/>
  <p188:author id="{9AFD7AFF-F984-D16E-205D-E1C6E199CCBF}" name="Jenna Mehdi" initials="JM" userId="S::jenna.mehdi@girlguiding.org.uk::b1819edf-7034-46c7-81c9-f490cdfd6c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CB8B4-8B00-467D-B394-710E8F514045}" v="21" dt="2024-04-04T10:23:14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 Mehdi" userId="b1819edf-7034-46c7-81c9-f490cdfd6cd9" providerId="ADAL" clId="{1F0CB8B4-8B00-467D-B394-710E8F514045}"/>
    <pc:docChg chg="undo custSel addSld delSld modSld">
      <pc:chgData name="Jenna Mehdi" userId="b1819edf-7034-46c7-81c9-f490cdfd6cd9" providerId="ADAL" clId="{1F0CB8B4-8B00-467D-B394-710E8F514045}" dt="2024-04-04T10:35:14.801" v="42" actId="47"/>
      <pc:docMkLst>
        <pc:docMk/>
      </pc:docMkLst>
      <pc:sldChg chg="delSp modSp mod delAnim modNotesTx">
        <pc:chgData name="Jenna Mehdi" userId="b1819edf-7034-46c7-81c9-f490cdfd6cd9" providerId="ADAL" clId="{1F0CB8B4-8B00-467D-B394-710E8F514045}" dt="2024-04-04T10:12:32.961" v="10" actId="207"/>
        <pc:sldMkLst>
          <pc:docMk/>
          <pc:sldMk cId="3464811278" sldId="266"/>
        </pc:sldMkLst>
        <pc:picChg chg="del">
          <ac:chgData name="Jenna Mehdi" userId="b1819edf-7034-46c7-81c9-f490cdfd6cd9" providerId="ADAL" clId="{1F0CB8B4-8B00-467D-B394-710E8F514045}" dt="2024-04-04T10:08:24.033" v="3" actId="478"/>
          <ac:picMkLst>
            <pc:docMk/>
            <pc:sldMk cId="3464811278" sldId="266"/>
            <ac:picMk id="2" creationId="{52FC831F-8D9D-9764-03A1-376DDA3D6E31}"/>
          </ac:picMkLst>
        </pc:picChg>
        <pc:picChg chg="mod">
          <ac:chgData name="Jenna Mehdi" userId="b1819edf-7034-46c7-81c9-f490cdfd6cd9" providerId="ADAL" clId="{1F0CB8B4-8B00-467D-B394-710E8F514045}" dt="2024-04-04T10:12:32.961" v="10" actId="207"/>
          <ac:picMkLst>
            <pc:docMk/>
            <pc:sldMk cId="3464811278" sldId="266"/>
            <ac:picMk id="3" creationId="{394C74AD-87C8-EE4C-4558-FCF88C125D42}"/>
          </ac:picMkLst>
        </pc:picChg>
      </pc:sldChg>
      <pc:sldChg chg="delSp modSp del mod delAnim modNotesTx">
        <pc:chgData name="Jenna Mehdi" userId="b1819edf-7034-46c7-81c9-f490cdfd6cd9" providerId="ADAL" clId="{1F0CB8B4-8B00-467D-B394-710E8F514045}" dt="2024-04-04T10:35:14.801" v="42" actId="47"/>
        <pc:sldMkLst>
          <pc:docMk/>
          <pc:sldMk cId="393727100" sldId="1533"/>
        </pc:sldMkLst>
        <pc:spChg chg="mod">
          <ac:chgData name="Jenna Mehdi" userId="b1819edf-7034-46c7-81c9-f490cdfd6cd9" providerId="ADAL" clId="{1F0CB8B4-8B00-467D-B394-710E8F514045}" dt="2024-04-04T10:23:14.480" v="40" actId="20577"/>
          <ac:spMkLst>
            <pc:docMk/>
            <pc:sldMk cId="393727100" sldId="1533"/>
            <ac:spMk id="2" creationId="{1A0D525D-DC8B-1131-02E2-361C35457A52}"/>
          </ac:spMkLst>
        </pc:spChg>
        <pc:picChg chg="del">
          <ac:chgData name="Jenna Mehdi" userId="b1819edf-7034-46c7-81c9-f490cdfd6cd9" providerId="ADAL" clId="{1F0CB8B4-8B00-467D-B394-710E8F514045}" dt="2024-04-04T10:08:06.618" v="0" actId="478"/>
          <ac:picMkLst>
            <pc:docMk/>
            <pc:sldMk cId="393727100" sldId="1533"/>
            <ac:picMk id="3" creationId="{FABCDCF5-169E-1C84-01BC-4A9A991EC7D6}"/>
          </ac:picMkLst>
        </pc:picChg>
      </pc:sldChg>
      <pc:sldChg chg="delSp modSp mod delAnim modNotesTx">
        <pc:chgData name="Jenna Mehdi" userId="b1819edf-7034-46c7-81c9-f490cdfd6cd9" providerId="ADAL" clId="{1F0CB8B4-8B00-467D-B394-710E8F514045}" dt="2024-04-04T10:13:34.323" v="16" actId="207"/>
        <pc:sldMkLst>
          <pc:docMk/>
          <pc:sldMk cId="3239602009" sldId="1534"/>
        </pc:sldMkLst>
        <pc:picChg chg="del">
          <ac:chgData name="Jenna Mehdi" userId="b1819edf-7034-46c7-81c9-f490cdfd6cd9" providerId="ADAL" clId="{1F0CB8B4-8B00-467D-B394-710E8F514045}" dt="2024-04-04T10:12:54.711" v="14" actId="478"/>
          <ac:picMkLst>
            <pc:docMk/>
            <pc:sldMk cId="3239602009" sldId="1534"/>
            <ac:picMk id="3" creationId="{7CF04B3B-D2A9-4976-8A59-877613AB2310}"/>
          </ac:picMkLst>
        </pc:picChg>
        <pc:picChg chg="mod">
          <ac:chgData name="Jenna Mehdi" userId="b1819edf-7034-46c7-81c9-f490cdfd6cd9" providerId="ADAL" clId="{1F0CB8B4-8B00-467D-B394-710E8F514045}" dt="2024-04-04T10:13:34.323" v="16" actId="207"/>
          <ac:picMkLst>
            <pc:docMk/>
            <pc:sldMk cId="3239602009" sldId="1534"/>
            <ac:picMk id="11" creationId="{D7B69E60-748E-A298-99E5-13EF46795C30}"/>
          </ac:picMkLst>
        </pc:picChg>
      </pc:sldChg>
      <pc:sldChg chg="delSp modSp mod delAnim modNotesTx">
        <pc:chgData name="Jenna Mehdi" userId="b1819edf-7034-46c7-81c9-f490cdfd6cd9" providerId="ADAL" clId="{1F0CB8B4-8B00-467D-B394-710E8F514045}" dt="2024-04-04T10:16:07.418" v="25" actId="6549"/>
        <pc:sldMkLst>
          <pc:docMk/>
          <pc:sldMk cId="2451820660" sldId="1546"/>
        </pc:sldMkLst>
        <pc:picChg chg="del">
          <ac:chgData name="Jenna Mehdi" userId="b1819edf-7034-46c7-81c9-f490cdfd6cd9" providerId="ADAL" clId="{1F0CB8B4-8B00-467D-B394-710E8F514045}" dt="2024-04-04T10:15:55.369" v="23" actId="478"/>
          <ac:picMkLst>
            <pc:docMk/>
            <pc:sldMk cId="2451820660" sldId="1546"/>
            <ac:picMk id="3" creationId="{616ABD8A-49C1-0B54-6E97-E08664B1D496}"/>
          </ac:picMkLst>
        </pc:picChg>
        <pc:picChg chg="mod">
          <ac:chgData name="Jenna Mehdi" userId="b1819edf-7034-46c7-81c9-f490cdfd6cd9" providerId="ADAL" clId="{1F0CB8B4-8B00-467D-B394-710E8F514045}" dt="2024-04-04T10:15:53.525" v="22" actId="207"/>
          <ac:picMkLst>
            <pc:docMk/>
            <pc:sldMk cId="2451820660" sldId="1546"/>
            <ac:picMk id="6" creationId="{79CAE863-8F61-D47F-2575-429ACA359EFD}"/>
          </ac:picMkLst>
        </pc:picChg>
      </pc:sldChg>
      <pc:sldChg chg="delSp modSp mod delAnim modNotesTx">
        <pc:chgData name="Jenna Mehdi" userId="b1819edf-7034-46c7-81c9-f490cdfd6cd9" providerId="ADAL" clId="{1F0CB8B4-8B00-467D-B394-710E8F514045}" dt="2024-04-04T10:15:14.109" v="20" actId="6549"/>
        <pc:sldMkLst>
          <pc:docMk/>
          <pc:sldMk cId="3441358568" sldId="1549"/>
        </pc:sldMkLst>
        <pc:picChg chg="del">
          <ac:chgData name="Jenna Mehdi" userId="b1819edf-7034-46c7-81c9-f490cdfd6cd9" providerId="ADAL" clId="{1F0CB8B4-8B00-467D-B394-710E8F514045}" dt="2024-04-04T10:15:12.068" v="19" actId="478"/>
          <ac:picMkLst>
            <pc:docMk/>
            <pc:sldMk cId="3441358568" sldId="1549"/>
            <ac:picMk id="2" creationId="{5F2CD1CE-FA1F-5230-E084-8E74DB55A130}"/>
          </ac:picMkLst>
        </pc:picChg>
        <pc:picChg chg="mod">
          <ac:chgData name="Jenna Mehdi" userId="b1819edf-7034-46c7-81c9-f490cdfd6cd9" providerId="ADAL" clId="{1F0CB8B4-8B00-467D-B394-710E8F514045}" dt="2024-04-04T10:15:10.398" v="18" actId="207"/>
          <ac:picMkLst>
            <pc:docMk/>
            <pc:sldMk cId="3441358568" sldId="1549"/>
            <ac:picMk id="7" creationId="{29593299-C4D2-607E-6CE9-1F61897EACCF}"/>
          </ac:picMkLst>
        </pc:picChg>
      </pc:sldChg>
      <pc:sldChg chg="delSp modSp mod delAnim">
        <pc:chgData name="Jenna Mehdi" userId="b1819edf-7034-46c7-81c9-f490cdfd6cd9" providerId="ADAL" clId="{1F0CB8B4-8B00-467D-B394-710E8F514045}" dt="2024-04-04T10:18:26.043" v="30" actId="207"/>
        <pc:sldMkLst>
          <pc:docMk/>
          <pc:sldMk cId="2671844179" sldId="1550"/>
        </pc:sldMkLst>
        <pc:picChg chg="del">
          <ac:chgData name="Jenna Mehdi" userId="b1819edf-7034-46c7-81c9-f490cdfd6cd9" providerId="ADAL" clId="{1F0CB8B4-8B00-467D-B394-710E8F514045}" dt="2024-04-04T10:16:47.844" v="28" actId="478"/>
          <ac:picMkLst>
            <pc:docMk/>
            <pc:sldMk cId="2671844179" sldId="1550"/>
            <ac:picMk id="2" creationId="{414EC877-985E-8645-D721-FCDB3FF85B88}"/>
          </ac:picMkLst>
        </pc:picChg>
        <pc:picChg chg="mod">
          <ac:chgData name="Jenna Mehdi" userId="b1819edf-7034-46c7-81c9-f490cdfd6cd9" providerId="ADAL" clId="{1F0CB8B4-8B00-467D-B394-710E8F514045}" dt="2024-04-04T10:18:26.043" v="30" actId="207"/>
          <ac:picMkLst>
            <pc:docMk/>
            <pc:sldMk cId="2671844179" sldId="1550"/>
            <ac:picMk id="7" creationId="{399D0376-3645-D26C-EC23-558C004CEE91}"/>
          </ac:picMkLst>
        </pc:picChg>
      </pc:sldChg>
      <pc:sldChg chg="delSp mod delAnim modNotesTx">
        <pc:chgData name="Jenna Mehdi" userId="b1819edf-7034-46c7-81c9-f490cdfd6cd9" providerId="ADAL" clId="{1F0CB8B4-8B00-467D-B394-710E8F514045}" dt="2024-04-04T10:16:39.685" v="27" actId="6549"/>
        <pc:sldMkLst>
          <pc:docMk/>
          <pc:sldMk cId="3430463599" sldId="1551"/>
        </pc:sldMkLst>
        <pc:picChg chg="del">
          <ac:chgData name="Jenna Mehdi" userId="b1819edf-7034-46c7-81c9-f490cdfd6cd9" providerId="ADAL" clId="{1F0CB8B4-8B00-467D-B394-710E8F514045}" dt="2024-04-04T10:16:16.542" v="26" actId="478"/>
          <ac:picMkLst>
            <pc:docMk/>
            <pc:sldMk cId="3430463599" sldId="1551"/>
            <ac:picMk id="4" creationId="{87748B1C-AF0D-6EFB-B8F3-09F63DB2FCC8}"/>
          </ac:picMkLst>
        </pc:picChg>
      </pc:sldChg>
      <pc:sldChg chg="delSp modSp mod delAnim">
        <pc:chgData name="Jenna Mehdi" userId="b1819edf-7034-46c7-81c9-f490cdfd6cd9" providerId="ADAL" clId="{1F0CB8B4-8B00-467D-B394-710E8F514045}" dt="2024-04-04T10:20:12.202" v="32" actId="34135"/>
        <pc:sldMkLst>
          <pc:docMk/>
          <pc:sldMk cId="1474021269" sldId="1552"/>
        </pc:sldMkLst>
        <pc:spChg chg="mod">
          <ac:chgData name="Jenna Mehdi" userId="b1819edf-7034-46c7-81c9-f490cdfd6cd9" providerId="ADAL" clId="{1F0CB8B4-8B00-467D-B394-710E8F514045}" dt="2024-04-04T10:20:12.202" v="32" actId="34135"/>
          <ac:spMkLst>
            <pc:docMk/>
            <pc:sldMk cId="1474021269" sldId="1552"/>
            <ac:spMk id="2" creationId="{F9C666EA-8ECC-3F86-4C55-95585EBD4280}"/>
          </ac:spMkLst>
        </pc:spChg>
        <pc:picChg chg="mod">
          <ac:chgData name="Jenna Mehdi" userId="b1819edf-7034-46c7-81c9-f490cdfd6cd9" providerId="ADAL" clId="{1F0CB8B4-8B00-467D-B394-710E8F514045}" dt="2024-04-04T10:20:12.202" v="32" actId="34135"/>
          <ac:picMkLst>
            <pc:docMk/>
            <pc:sldMk cId="1474021269" sldId="1552"/>
            <ac:picMk id="5" creationId="{FFD42005-F401-D0C5-8E64-BA3F8F65100B}"/>
          </ac:picMkLst>
        </pc:picChg>
        <pc:picChg chg="del">
          <ac:chgData name="Jenna Mehdi" userId="b1819edf-7034-46c7-81c9-f490cdfd6cd9" providerId="ADAL" clId="{1F0CB8B4-8B00-467D-B394-710E8F514045}" dt="2024-04-04T10:18:30.887" v="31" actId="478"/>
          <ac:picMkLst>
            <pc:docMk/>
            <pc:sldMk cId="1474021269" sldId="1552"/>
            <ac:picMk id="6" creationId="{481FC3BB-887F-A368-94E8-70C1A5E82067}"/>
          </ac:picMkLst>
        </pc:picChg>
      </pc:sldChg>
      <pc:sldChg chg="add">
        <pc:chgData name="Jenna Mehdi" userId="b1819edf-7034-46c7-81c9-f490cdfd6cd9" providerId="ADAL" clId="{1F0CB8B4-8B00-467D-B394-710E8F514045}" dt="2024-04-04T10:32:32.913" v="41" actId="2890"/>
        <pc:sldMkLst>
          <pc:docMk/>
          <pc:sldMk cId="2385822500" sldId="1554"/>
        </pc:sldMkLst>
      </pc:sldChg>
    </pc:docChg>
  </pc:docChgLst>
  <pc:docChgLst>
    <pc:chgData name="Aimee Farmer" userId="S::aimee.farmer@girlguiding.org.uk::c3d23179-7b49-4dda-bfa7-d5ba06507151" providerId="AD" clId="Web-{7BAD37A1-A39B-CC31-52D3-89F0768EF80A}"/>
    <pc:docChg chg="modSld">
      <pc:chgData name="Aimee Farmer" userId="S::aimee.farmer@girlguiding.org.uk::c3d23179-7b49-4dda-bfa7-d5ba06507151" providerId="AD" clId="Web-{7BAD37A1-A39B-CC31-52D3-89F0768EF80A}" dt="2024-03-20T16:00:40.108" v="40"/>
      <pc:docMkLst>
        <pc:docMk/>
      </pc:docMkLst>
      <pc:sldChg chg="modNotes">
        <pc:chgData name="Aimee Farmer" userId="S::aimee.farmer@girlguiding.org.uk::c3d23179-7b49-4dda-bfa7-d5ba06507151" providerId="AD" clId="Web-{7BAD37A1-A39B-CC31-52D3-89F0768EF80A}" dt="2024-03-20T15:56:12.388" v="18"/>
        <pc:sldMkLst>
          <pc:docMk/>
          <pc:sldMk cId="3464811278" sldId="266"/>
        </pc:sldMkLst>
      </pc:sldChg>
      <pc:sldChg chg="addSp delSp modSp modNotes">
        <pc:chgData name="Aimee Farmer" userId="S::aimee.farmer@girlguiding.org.uk::c3d23179-7b49-4dda-bfa7-d5ba06507151" providerId="AD" clId="Web-{7BAD37A1-A39B-CC31-52D3-89F0768EF80A}" dt="2024-03-20T15:56:29.950" v="29"/>
        <pc:sldMkLst>
          <pc:docMk/>
          <pc:sldMk cId="393727100" sldId="1533"/>
        </pc:sldMkLst>
        <pc:spChg chg="mod">
          <ac:chgData name="Aimee Farmer" userId="S::aimee.farmer@girlguiding.org.uk::c3d23179-7b49-4dda-bfa7-d5ba06507151" providerId="AD" clId="Web-{7BAD37A1-A39B-CC31-52D3-89F0768EF80A}" dt="2024-03-20T15:56:02.185" v="17" actId="1076"/>
          <ac:spMkLst>
            <pc:docMk/>
            <pc:sldMk cId="393727100" sldId="1533"/>
            <ac:spMk id="2" creationId="{1A0D525D-DC8B-1131-02E2-361C35457A52}"/>
          </ac:spMkLst>
        </pc:spChg>
        <pc:spChg chg="del">
          <ac:chgData name="Aimee Farmer" userId="S::aimee.farmer@girlguiding.org.uk::c3d23179-7b49-4dda-bfa7-d5ba06507151" providerId="AD" clId="Web-{7BAD37A1-A39B-CC31-52D3-89F0768EF80A}" dt="2024-03-20T15:55:31.997" v="0"/>
          <ac:spMkLst>
            <pc:docMk/>
            <pc:sldMk cId="393727100" sldId="1533"/>
            <ac:spMk id="3" creationId="{6C5F6F5F-6ADB-06BB-06A0-574E78E6CE67}"/>
          </ac:spMkLst>
        </pc:spChg>
        <pc:spChg chg="add del mod">
          <ac:chgData name="Aimee Farmer" userId="S::aimee.farmer@girlguiding.org.uk::c3d23179-7b49-4dda-bfa7-d5ba06507151" providerId="AD" clId="Web-{7BAD37A1-A39B-CC31-52D3-89F0768EF80A}" dt="2024-03-20T15:55:59.544" v="16"/>
          <ac:spMkLst>
            <pc:docMk/>
            <pc:sldMk cId="393727100" sldId="1533"/>
            <ac:spMk id="5" creationId="{6AC60BE9-FA8D-419E-3CE4-5A56E4A337B0}"/>
          </ac:spMkLst>
        </pc:spChg>
      </pc:sldChg>
      <pc:sldChg chg="modNotes">
        <pc:chgData name="Aimee Farmer" userId="S::aimee.farmer@girlguiding.org.uk::c3d23179-7b49-4dda-bfa7-d5ba06507151" providerId="AD" clId="Web-{7BAD37A1-A39B-CC31-52D3-89F0768EF80A}" dt="2024-03-20T15:56:52.341" v="30"/>
        <pc:sldMkLst>
          <pc:docMk/>
          <pc:sldMk cId="3239602009" sldId="1534"/>
        </pc:sldMkLst>
      </pc:sldChg>
      <pc:sldChg chg="modNotes">
        <pc:chgData name="Aimee Farmer" userId="S::aimee.farmer@girlguiding.org.uk::c3d23179-7b49-4dda-bfa7-d5ba06507151" providerId="AD" clId="Web-{7BAD37A1-A39B-CC31-52D3-89F0768EF80A}" dt="2024-03-20T16:00:40.108" v="40"/>
        <pc:sldMkLst>
          <pc:docMk/>
          <pc:sldMk cId="3441358568" sldId="1549"/>
        </pc:sldMkLst>
      </pc:sldChg>
    </pc:docChg>
  </pc:docChgLst>
  <pc:docChgLst>
    <pc:chgData name="Aimee Farmer" userId="c3d23179-7b49-4dda-bfa7-d5ba06507151" providerId="ADAL" clId="{63384C8A-2F52-44E1-809D-60F296FD47FF}"/>
    <pc:docChg chg="custSel modSld">
      <pc:chgData name="Aimee Farmer" userId="c3d23179-7b49-4dda-bfa7-d5ba06507151" providerId="ADAL" clId="{63384C8A-2F52-44E1-809D-60F296FD47FF}" dt="2024-03-20T16:27:09.717" v="1070" actId="1076"/>
      <pc:docMkLst>
        <pc:docMk/>
      </pc:docMkLst>
      <pc:sldChg chg="modSp mod">
        <pc:chgData name="Aimee Farmer" userId="c3d23179-7b49-4dda-bfa7-d5ba06507151" providerId="ADAL" clId="{63384C8A-2F52-44E1-809D-60F296FD47FF}" dt="2024-03-20T16:02:35.179" v="1" actId="1076"/>
        <pc:sldMkLst>
          <pc:docMk/>
          <pc:sldMk cId="3464811278" sldId="266"/>
        </pc:sldMkLst>
        <pc:picChg chg="mod">
          <ac:chgData name="Aimee Farmer" userId="c3d23179-7b49-4dda-bfa7-d5ba06507151" providerId="ADAL" clId="{63384C8A-2F52-44E1-809D-60F296FD47FF}" dt="2024-03-20T16:02:35.179" v="1" actId="1076"/>
          <ac:picMkLst>
            <pc:docMk/>
            <pc:sldMk cId="3464811278" sldId="266"/>
            <ac:picMk id="2" creationId="{52FC831F-8D9D-9764-03A1-376DDA3D6E31}"/>
          </ac:picMkLst>
        </pc:picChg>
      </pc:sldChg>
      <pc:sldChg chg="modSp mod">
        <pc:chgData name="Aimee Farmer" userId="c3d23179-7b49-4dda-bfa7-d5ba06507151" providerId="ADAL" clId="{63384C8A-2F52-44E1-809D-60F296FD47FF}" dt="2024-03-20T16:02:18.212" v="0" actId="1076"/>
        <pc:sldMkLst>
          <pc:docMk/>
          <pc:sldMk cId="393727100" sldId="1533"/>
        </pc:sldMkLst>
        <pc:picChg chg="mod">
          <ac:chgData name="Aimee Farmer" userId="c3d23179-7b49-4dda-bfa7-d5ba06507151" providerId="ADAL" clId="{63384C8A-2F52-44E1-809D-60F296FD47FF}" dt="2024-03-20T16:02:18.212" v="0" actId="1076"/>
          <ac:picMkLst>
            <pc:docMk/>
            <pc:sldMk cId="393727100" sldId="1533"/>
            <ac:picMk id="3" creationId="{FABCDCF5-169E-1C84-01BC-4A9A991EC7D6}"/>
          </ac:picMkLst>
        </pc:picChg>
      </pc:sldChg>
      <pc:sldChg chg="modSp mod">
        <pc:chgData name="Aimee Farmer" userId="c3d23179-7b49-4dda-bfa7-d5ba06507151" providerId="ADAL" clId="{63384C8A-2F52-44E1-809D-60F296FD47FF}" dt="2024-03-20T16:02:48.979" v="2" actId="1076"/>
        <pc:sldMkLst>
          <pc:docMk/>
          <pc:sldMk cId="3239602009" sldId="1534"/>
        </pc:sldMkLst>
        <pc:picChg chg="mod">
          <ac:chgData name="Aimee Farmer" userId="c3d23179-7b49-4dda-bfa7-d5ba06507151" providerId="ADAL" clId="{63384C8A-2F52-44E1-809D-60F296FD47FF}" dt="2024-03-20T16:02:48.979" v="2" actId="1076"/>
          <ac:picMkLst>
            <pc:docMk/>
            <pc:sldMk cId="3239602009" sldId="1534"/>
            <ac:picMk id="3" creationId="{7CF04B3B-D2A9-4976-8A59-877613AB2310}"/>
          </ac:picMkLst>
        </pc:picChg>
      </pc:sldChg>
      <pc:sldChg chg="modSp mod modNotesTx">
        <pc:chgData name="Aimee Farmer" userId="c3d23179-7b49-4dda-bfa7-d5ba06507151" providerId="ADAL" clId="{63384C8A-2F52-44E1-809D-60F296FD47FF}" dt="2024-03-20T16:16:57.866" v="753" actId="1076"/>
        <pc:sldMkLst>
          <pc:docMk/>
          <pc:sldMk cId="2451820660" sldId="1546"/>
        </pc:sldMkLst>
        <pc:picChg chg="mod">
          <ac:chgData name="Aimee Farmer" userId="c3d23179-7b49-4dda-bfa7-d5ba06507151" providerId="ADAL" clId="{63384C8A-2F52-44E1-809D-60F296FD47FF}" dt="2024-03-20T16:16:57.866" v="753" actId="1076"/>
          <ac:picMkLst>
            <pc:docMk/>
            <pc:sldMk cId="2451820660" sldId="1546"/>
            <ac:picMk id="3" creationId="{616ABD8A-49C1-0B54-6E97-E08664B1D496}"/>
          </ac:picMkLst>
        </pc:picChg>
      </pc:sldChg>
      <pc:sldChg chg="modSp mod">
        <pc:chgData name="Aimee Farmer" userId="c3d23179-7b49-4dda-bfa7-d5ba06507151" providerId="ADAL" clId="{63384C8A-2F52-44E1-809D-60F296FD47FF}" dt="2024-03-20T16:07:12.431" v="3" actId="1076"/>
        <pc:sldMkLst>
          <pc:docMk/>
          <pc:sldMk cId="3441358568" sldId="1549"/>
        </pc:sldMkLst>
        <pc:picChg chg="mod">
          <ac:chgData name="Aimee Farmer" userId="c3d23179-7b49-4dda-bfa7-d5ba06507151" providerId="ADAL" clId="{63384C8A-2F52-44E1-809D-60F296FD47FF}" dt="2024-03-20T16:07:12.431" v="3" actId="1076"/>
          <ac:picMkLst>
            <pc:docMk/>
            <pc:sldMk cId="3441358568" sldId="1549"/>
            <ac:picMk id="2" creationId="{5F2CD1CE-FA1F-5230-E084-8E74DB55A130}"/>
          </ac:picMkLst>
        </pc:picChg>
      </pc:sldChg>
      <pc:sldChg chg="modSp mod">
        <pc:chgData name="Aimee Farmer" userId="c3d23179-7b49-4dda-bfa7-d5ba06507151" providerId="ADAL" clId="{63384C8A-2F52-44E1-809D-60F296FD47FF}" dt="2024-03-20T16:26:28.716" v="1067" actId="1076"/>
        <pc:sldMkLst>
          <pc:docMk/>
          <pc:sldMk cId="2671844179" sldId="1550"/>
        </pc:sldMkLst>
        <pc:picChg chg="mod">
          <ac:chgData name="Aimee Farmer" userId="c3d23179-7b49-4dda-bfa7-d5ba06507151" providerId="ADAL" clId="{63384C8A-2F52-44E1-809D-60F296FD47FF}" dt="2024-03-20T16:26:28.716" v="1067" actId="1076"/>
          <ac:picMkLst>
            <pc:docMk/>
            <pc:sldMk cId="2671844179" sldId="1550"/>
            <ac:picMk id="2" creationId="{414EC877-985E-8645-D721-FCDB3FF85B88}"/>
          </ac:picMkLst>
        </pc:picChg>
      </pc:sldChg>
      <pc:sldChg chg="modSp mod modNotesTx">
        <pc:chgData name="Aimee Farmer" userId="c3d23179-7b49-4dda-bfa7-d5ba06507151" providerId="ADAL" clId="{63384C8A-2F52-44E1-809D-60F296FD47FF}" dt="2024-03-20T16:26:07.566" v="1066" actId="1076"/>
        <pc:sldMkLst>
          <pc:docMk/>
          <pc:sldMk cId="3430463599" sldId="1551"/>
        </pc:sldMkLst>
        <pc:picChg chg="mod">
          <ac:chgData name="Aimee Farmer" userId="c3d23179-7b49-4dda-bfa7-d5ba06507151" providerId="ADAL" clId="{63384C8A-2F52-44E1-809D-60F296FD47FF}" dt="2024-03-20T16:26:07.566" v="1066" actId="1076"/>
          <ac:picMkLst>
            <pc:docMk/>
            <pc:sldMk cId="3430463599" sldId="1551"/>
            <ac:picMk id="4" creationId="{87748B1C-AF0D-6EFB-B8F3-09F63DB2FCC8}"/>
          </ac:picMkLst>
        </pc:picChg>
      </pc:sldChg>
      <pc:sldChg chg="addSp delSp modSp mod">
        <pc:chgData name="Aimee Farmer" userId="c3d23179-7b49-4dda-bfa7-d5ba06507151" providerId="ADAL" clId="{63384C8A-2F52-44E1-809D-60F296FD47FF}" dt="2024-03-20T16:27:09.717" v="1070" actId="1076"/>
        <pc:sldMkLst>
          <pc:docMk/>
          <pc:sldMk cId="1474021269" sldId="1552"/>
        </pc:sldMkLst>
        <pc:spChg chg="add del">
          <ac:chgData name="Aimee Farmer" userId="c3d23179-7b49-4dda-bfa7-d5ba06507151" providerId="ADAL" clId="{63384C8A-2F52-44E1-809D-60F296FD47FF}" dt="2024-03-20T16:26:47.733" v="1069" actId="478"/>
          <ac:spMkLst>
            <pc:docMk/>
            <pc:sldMk cId="1474021269" sldId="1552"/>
            <ac:spMk id="4" creationId="{9CB6C4F3-482F-DF05-6366-4FB5C022C058}"/>
          </ac:spMkLst>
        </pc:spChg>
        <pc:picChg chg="mod">
          <ac:chgData name="Aimee Farmer" userId="c3d23179-7b49-4dda-bfa7-d5ba06507151" providerId="ADAL" clId="{63384C8A-2F52-44E1-809D-60F296FD47FF}" dt="2024-03-20T16:27:09.717" v="1070" actId="1076"/>
          <ac:picMkLst>
            <pc:docMk/>
            <pc:sldMk cId="1474021269" sldId="1552"/>
            <ac:picMk id="6" creationId="{481FC3BB-887F-A368-94E8-70C1A5E820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B09A-663C-49BB-A8F3-42C987D47EC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E200-9690-4830-8EDB-B97A0FDCA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4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3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9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4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AE200-9690-4830-8EDB-B97A0FDCA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78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AE200-9690-4830-8EDB-B97A0FDCA0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0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7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AE200-9690-4830-8EDB-B97A0FDCA0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6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9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27F1-F9D3-441B-833C-FE54ED76A5D4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208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0C3-5F24-459A-BA20-49BF9A35C41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908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16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21F-BFC2-4D95-9700-20C3AD910A57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09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949-CE70-4FBE-840C-B10A4C6E42C5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7786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4AD-AD83-435A-907A-99FA9C39D409}" type="datetime1">
              <a:rPr lang="en-GB" smtClean="0"/>
              <a:t>04/04/2024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92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93F85A-14B9-9D20-E97C-5E8F0C244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8" y="1372165"/>
            <a:ext cx="4134964" cy="4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478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154D-2809-45D7-887E-16DFBA4E61E2}" type="datetime1">
              <a:rPr lang="en-GB" smtClean="0"/>
              <a:pPr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55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F3AE-7EE6-43B0-B767-646B285E55DE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9406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5B1A-9DF8-49D1-B878-92CA56D1C00B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30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1666843"/>
            <a:ext cx="7282542" cy="200841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729" y="3729685"/>
            <a:ext cx="7282542" cy="13909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42AB8-1D50-D466-88E4-208FD15A8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0" y="5494800"/>
            <a:ext cx="854840" cy="8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82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708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61E7-F503-4AD5-8F26-AD8DF140B819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63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6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96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401" y="0"/>
            <a:ext cx="4064400" cy="3085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CFC2-7F5D-4F7A-AD15-71F4C14E4B2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1705A0C-7A0E-6607-8870-DDEFC81BF9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0" y="0"/>
            <a:ext cx="4064400" cy="3085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3AC78D3-BC67-6E65-8CC6-FA23B778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401" y="3080649"/>
            <a:ext cx="4064400" cy="3085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9D3DEDB-3F21-2EEC-B1F9-33EF96CEA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7600" y="3080649"/>
            <a:ext cx="4064400" cy="3085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58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34F8-2641-2C85-C24D-73F6519B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90B-4FD4-B03A-C10B-4677DD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65BD-2639-4346-8ACE-B0BE9A0367BC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0A4E0-7E5C-2243-D0D1-122F0A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C8E6F-5C40-8F8F-62DE-E4DAF4E2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4974956-8EEE-EB6A-41FF-7C75E1B66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5EC3117-C9EE-B5F5-EEC4-ED8F77FE2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412875"/>
            <a:ext cx="11376024" cy="4464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0490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412875"/>
            <a:ext cx="8218941" cy="4464050"/>
          </a:xfrm>
        </p:spPr>
        <p:txBody>
          <a:bodyPr anchor="t"/>
          <a:lstStyle>
            <a:lvl1pPr>
              <a:lnSpc>
                <a:spcPct val="100000"/>
              </a:lnSpc>
              <a:defRPr sz="7200" b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AA39-4489-09E5-81D2-695E0CDC3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98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8004-5772-E304-8238-F2C2CCD0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327-2D92-499C-8641-E4D4286E2074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92CA-A09D-0292-7A9E-B78FD28F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6BF4-F358-FD3F-7779-D2C4972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02B67-B28A-6764-0AF4-B5D3EC635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166" y="2126295"/>
            <a:ext cx="9237669" cy="3750629"/>
          </a:xfrm>
        </p:spPr>
        <p:txBody>
          <a:bodyPr anchor="t"/>
          <a:lstStyle>
            <a:lvl1pPr>
              <a:spcAft>
                <a:spcPts val="2400"/>
              </a:spcAft>
              <a:defRPr sz="4000" b="1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Poppins SemiBold" panose="00000700000000000000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4569E-C09F-90B6-EFA9-087D1CD7D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>
            <a:off x="371920" y="368061"/>
            <a:ext cx="756771" cy="124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A6D4B-2B9F-437D-E697-34F64780A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170" t="17623" r="43429" b="68420"/>
          <a:stretch/>
        </p:blipFill>
        <p:spPr>
          <a:xfrm rot="10800000">
            <a:off x="11072792" y="4668132"/>
            <a:ext cx="756771" cy="12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69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4F0D-EC65-40E7-90E0-19CD1CF4BE71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 and can be edited via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B4BB29-23C8-3620-D92A-9EA9B33C5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9780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36" y="3060000"/>
            <a:ext cx="10485302" cy="3321751"/>
          </a:xfrm>
        </p:spPr>
        <p:txBody>
          <a:bodyPr/>
          <a:lstStyle>
            <a:lvl1pPr algn="ctr">
              <a:defRPr sz="1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19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9B48-A3C4-5BF5-4493-68759FC7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7544027" cy="1008062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5C21-320D-964A-E080-1DF15E65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5648-7B68-488F-B1C8-36F55E0D6CCF}" type="datetime1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1B8E6-E254-2C88-8669-5D18B7A6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EF39E-07E4-AF9A-4C47-1B062B97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98F8F-C237-F668-CC7C-B68122998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412875"/>
            <a:ext cx="7544026" cy="44640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>
              <a:defRPr sz="24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2pPr>
            <a:lvl3pPr>
              <a:defRPr sz="320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0672-9C67-B911-A16B-8F3853D8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13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E946-BFC9-46D8-9427-A5B395E07D7B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246557-6F31-88C5-A983-16CD7C6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863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2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F1F5-3782-4D94-90DB-064759E71DF5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0119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4E1B-21CE-4312-AB4C-17E561C5D33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012" y="1412875"/>
            <a:ext cx="36000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7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996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B6B-BA74-478B-BA4D-CF5404877BFF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11376025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2FE734-AFE0-B1F3-CC1B-3E3E2CF01E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2004" y="3428999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114FC7-0CEF-78EA-81D5-13F9044398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64012" y="3439947"/>
            <a:ext cx="2520000" cy="244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E4806-EF51-7738-5081-35DBFB7F26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5B9A86-D016-E2F8-6DC8-3EC679C890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59996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36BBBE-770C-5CC6-080F-DD0A384DE6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2004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55CEC3F-086A-C921-AB4B-5EBE1EABA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4012" y="1412875"/>
            <a:ext cx="2519362" cy="1670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402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832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412875"/>
            <a:ext cx="53832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3FD5-6C69-495B-B47F-6A70415309DC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800100"/>
            <a:ext cx="5383212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8651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9216FF-057F-8EAE-8162-02FB4659A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200" y="0"/>
            <a:ext cx="8128800" cy="6165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250800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412875"/>
            <a:ext cx="32508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187E-8377-4417-AE1E-8F2E513C30FD}" type="datetime1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87A0C-7E24-FD7E-8658-2553C0A0E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00100"/>
            <a:ext cx="3250800" cy="395287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57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F09139-C580-AE75-48A4-4E521138A19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5" cy="395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412876"/>
            <a:ext cx="11376025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4071" y="6426366"/>
            <a:ext cx="2743200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C3ABCF1-204C-40D3-9F41-A90DB376F1A9}" type="datetime1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26366"/>
            <a:ext cx="5244441" cy="210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SSO PoC (May 2023)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727" y="6426365"/>
            <a:ext cx="423286" cy="2107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6FB66D-A015-9D16-4086-D0039EAD0D6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67925"/>
            <a:ext cx="14991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4" r:id="rId29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702">
          <p15:clr>
            <a:srgbClr val="F26B43"/>
          </p15:clr>
        </p15:guide>
        <p15:guide id="8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25D-DC8B-1131-02E2-361C35457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729" y="2346464"/>
            <a:ext cx="7282542" cy="2008414"/>
          </a:xfrm>
        </p:spPr>
        <p:txBody>
          <a:bodyPr/>
          <a:lstStyle/>
          <a:p>
            <a:r>
              <a:rPr lang="en-GB" dirty="0"/>
              <a:t>Verifying your identity via the Microsoft Authenticator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2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">
        <p:fade/>
      </p:transition>
    </mc:Choice>
    <mc:Fallback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6FD91-0BB1-D722-B99E-8131E6CA6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72" y="168239"/>
            <a:ext cx="6633497" cy="595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D0EAD-989D-E5A3-0DC4-CC666948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59" y="101600"/>
            <a:ext cx="11502881" cy="5113866"/>
          </a:xfrm>
          <a:prstGeom prst="rect">
            <a:avLst/>
          </a:prstGeom>
        </p:spPr>
      </p:pic>
      <p:pic>
        <p:nvPicPr>
          <p:cNvPr id="3" name="Picture 2" descr="Cursor with solid fill">
            <a:extLst>
              <a:ext uri="{FF2B5EF4-FFF2-40B4-BE49-F238E27FC236}">
                <a16:creationId xmlns:a16="http://schemas.microsoft.com/office/drawing/2014/main" id="{394C74AD-87C8-EE4C-4558-FCF88C125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0999963">
            <a:off x="9368564" y="1509436"/>
            <a:ext cx="608286" cy="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23 C 0.00768 -0.00717 0.01536 -0.01458 0.02357 -0.02129 C 0.03138 -0.02708 0.04036 -0.03241 0.0487 -0.03773 C 0.05169 -0.03958 0.05508 -0.04074 0.05807 -0.04305 L 0.07122 -0.05416 C 0.07318 -0.05602 0.07578 -0.05764 0.07773 -0.05972 C 0.08268 -0.06481 0.08828 -0.06898 0.09245 -0.075 C 0.09375 -0.07662 0.09505 -0.07847 0.09622 -0.08055 C 0.09792 -0.08264 0.09818 -0.08565 0.10026 -0.0875 C 0.10169 -0.08842 0.10365 -0.08819 0.1056 -0.08866 C 0.1112 -0.09236 0.11393 -0.09259 0.11628 -0.09977 C 0.11706 -0.10324 0.11641 -0.10717 0.11745 -0.11088 C 0.11784 -0.1125 0.1194 -0.11342 0.12005 -0.11481 C 0.12122 -0.11713 0.12096 -0.12037 0.12292 -0.12176 C 0.13112 -0.1294 0.12956 -0.11643 0.12956 -0.12847 " pathEditMode="relative" rAng="0" ptsTypes="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088 L -0.00521 -0.01065 C -0.01081 -0.0044 -0.06224 0.06111 -0.08099 0.07709 C -0.11016 0.10162 -0.09622 0.08195 -0.11966 0.10463 C -0.12422 0.10903 -0.12852 0.11435 -0.13281 0.11968 C -0.13984 0.12824 -0.1457 0.14051 -0.15365 0.14584 C -0.16328 0.15232 -0.17357 0.15579 -0.18229 0.16505 C -0.21732 0.20232 -0.16615 0.14722 -0.19622 0.18148 C -0.19766 0.1831 -0.19922 0.18449 -0.20091 0.18565 C -0.2112 0.19398 -0.20794 0.19167 -0.21784 0.19537 C -0.2194 0.19676 -0.22109 0.19769 -0.22253 0.19954 C -0.225 0.20232 -0.22682 0.20648 -0.22943 0.20903 C -0.23086 0.21042 -0.23255 0.20996 -0.23412 0.21042 C -0.23815 0.21181 -0.23711 0.21134 -0.24023 0.2132 C -0.25599 0.21019 -0.23685 0.2132 -0.26198 0.2132 C -0.27383 0.2132 -0.27148 0.2169 -0.275 0.21042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A75F548C-9B3F-0BC1-B9E8-3D43B7EC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"/>
            <a:ext cx="12235758" cy="62538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CFA4B1-06F3-3C16-13A3-2BA375163CCC}"/>
              </a:ext>
            </a:extLst>
          </p:cNvPr>
          <p:cNvSpPr/>
          <p:nvPr/>
        </p:nvSpPr>
        <p:spPr>
          <a:xfrm>
            <a:off x="4613250" y="3638387"/>
            <a:ext cx="3430859" cy="443071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7EC192-3BF3-ED13-FD28-884CCC6544BC}"/>
              </a:ext>
            </a:extLst>
          </p:cNvPr>
          <p:cNvSpPr/>
          <p:nvPr/>
        </p:nvSpPr>
        <p:spPr>
          <a:xfrm>
            <a:off x="4602518" y="4168890"/>
            <a:ext cx="3430860" cy="442125"/>
          </a:xfrm>
          <a:prstGeom prst="round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11" name="Picture 10" descr="Cursor with solid fill">
            <a:extLst>
              <a:ext uri="{FF2B5EF4-FFF2-40B4-BE49-F238E27FC236}">
                <a16:creationId xmlns:a16="http://schemas.microsoft.com/office/drawing/2014/main" id="{D7B69E60-748E-A298-99E5-13EF46795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24366" y="4751285"/>
            <a:ext cx="637600" cy="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2009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0" presetClass="path" presetSubtype="0" accel="51000" decel="4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-0.01482 L -0.00795 -0.01482 C -0.0155 -0.00301 -0.01667 0.00139 -0.02461 0.0081 C -0.03164 0.01389 -0.03933 0.01643 -0.04688 0.01806 L -0.06446 0.0213 C -0.07058 0.0294 -0.06563 0.02315 -0.07279 0.03102 C -0.07513 0.03356 -0.07657 0.03611 -0.0793 0.03773 C -0.08073 0.03866 -0.0823 0.03843 -0.08386 0.03935 C -0.08542 0.04005 -0.08685 0.04167 -0.08855 0.04259 C -0.09089 0.04398 -0.09584 0.04583 -0.09584 0.04583 L -0.09675 0.05093 L -0.09675 0.05093 " pathEditMode="relative" ptsTypes="AAAAAAA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173E938-5C68-A08B-E191-C054BC23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243"/>
            <a:ext cx="12192000" cy="5530463"/>
          </a:xfrm>
          <a:prstGeom prst="rect">
            <a:avLst/>
          </a:prstGeom>
        </p:spPr>
      </p:pic>
      <p:pic>
        <p:nvPicPr>
          <p:cNvPr id="7" name="Picture 6" descr="Cursor with solid fill">
            <a:extLst>
              <a:ext uri="{FF2B5EF4-FFF2-40B4-BE49-F238E27FC236}">
                <a16:creationId xmlns:a16="http://schemas.microsoft.com/office/drawing/2014/main" id="{29593299-C4D2-607E-6CE9-1F61897EA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81016" y="2763086"/>
            <a:ext cx="622174" cy="6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8568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2 -0.03657 L -0.01692 -0.03634 C -0.02161 -0.02894 -0.02643 -0.02153 -0.03085 -0.01366 C -0.03203 -0.01181 -0.03255 -0.00903 -0.03372 -0.00694 C -0.04349 0.01042 -0.03541 -0.00694 -0.04296 0.00787 C -0.04453 0.01088 -0.04583 0.01458 -0.04752 0.01759 C -0.07031 0.0581 -0.03841 -0.00116 -0.06054 0.03588 C -0.06354 0.04074 -0.06601 0.04699 -0.06888 0.05231 C -0.07474 0.06319 -0.08203 0.07639 -0.08919 0.08519 C -0.09153 0.08796 -0.09427 0.08935 -0.09661 0.09167 C -0.10104 0.0963 -0.10494 0.10255 -0.10963 0.10648 C -0.11145 0.10833 -0.11328 0.10972 -0.1151 0.11157 C -0.11731 0.11366 -0.11953 0.11574 -0.12161 0.11806 C -0.12265 0.11921 -0.12343 0.1206 -0.12447 0.1213 C -0.12656 0.12338 -0.12877 0.12454 -0.13085 0.12639 C -0.13307 0.12824 -0.13515 0.13102 -0.13737 0.13287 C -0.13919 0.13449 -0.14114 0.13472 -0.14296 0.13611 C -0.15234 0.14375 -0.14257 0.13958 -0.15312 0.14282 C -0.15494 0.14444 -0.15664 0.14676 -0.15872 0.14769 C -0.16614 0.15162 -0.17005 0.14769 -0.17812 0.14769 C -0.18463 0.14769 -0.19114 0.14884 -0.19752 0.14931 " pathEditMode="relative" rAng="0" ptsTypes="AA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9752 0.14931 L -0.19752 0.14954 C -0.19375 0.15324 -0.18919 0.15718 -0.18541 0.16227 C -0.17252 0.1794 -0.16992 0.18981 -0.15638 0.20509 C -0.15312 0.2088 -0.14908 0.21065 -0.14557 0.21366 C -0.1414 0.21782 -0.13802 0.22245 -0.13398 0.22616 C -0.12877 0.23079 -0.12304 0.23102 -0.11744 0.23356 C -0.11171 0.23588 -0.10885 0.23889 -0.10325 0.24213 C -0.10078 0.24352 -0.0983 0.24468 -0.09583 0.2456 C -0.09166 0.24722 -0.07955 0.24792 -0.0776 0.24815 C -0.07591 0.24838 -0.07421 0.24861 -0.07252 0.24931 C -0.07187 0.24954 -0.06692 0.25556 -0.06666 0.25579 C -0.06562 0.25694 -0.06432 0.25856 -0.06354 0.26042 C -0.06276 0.26157 -0.06145 0.26458 -0.06145 0.26481 " pathEditMode="relative" rAng="0" ptsTypes="AAAAAAAAAAAAAA">
                                      <p:cBhvr>
                                        <p:cTn id="1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CFF8F-4BCB-D976-2C18-D21CD54B5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397" y="185512"/>
            <a:ext cx="3144699" cy="5936609"/>
          </a:xfrm>
          <a:prstGeom prst="rect">
            <a:avLst/>
          </a:prstGeom>
        </p:spPr>
      </p:pic>
      <p:pic>
        <p:nvPicPr>
          <p:cNvPr id="6" name="Picture 5" descr="Cursor with solid fill">
            <a:extLst>
              <a:ext uri="{FF2B5EF4-FFF2-40B4-BE49-F238E27FC236}">
                <a16:creationId xmlns:a16="http://schemas.microsoft.com/office/drawing/2014/main" id="{79CAE863-8F61-D47F-2575-429ACA359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79530" y="1521004"/>
            <a:ext cx="600227" cy="60022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EAC90C-9C87-64E9-11AB-D66D40AAC327}"/>
              </a:ext>
            </a:extLst>
          </p:cNvPr>
          <p:cNvSpPr/>
          <p:nvPr/>
        </p:nvSpPr>
        <p:spPr>
          <a:xfrm>
            <a:off x="4899378" y="3378197"/>
            <a:ext cx="1794933" cy="1540565"/>
          </a:xfrm>
          <a:prstGeom prst="roundRect">
            <a:avLst>
              <a:gd name="adj" fmla="val 11159"/>
            </a:avLst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498B33-082B-EB78-6674-B7575386B218}"/>
              </a:ext>
            </a:extLst>
          </p:cNvPr>
          <p:cNvSpPr/>
          <p:nvPr/>
        </p:nvSpPr>
        <p:spPr>
          <a:xfrm>
            <a:off x="4385579" y="5266267"/>
            <a:ext cx="1157265" cy="21448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EE955D-A037-E01D-4792-6D81F5051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48" y="2875829"/>
            <a:ext cx="3215919" cy="127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61E9C0-6AC6-5DD1-6F37-C37F99B19159}"/>
              </a:ext>
            </a:extLst>
          </p:cNvPr>
          <p:cNvCxnSpPr/>
          <p:nvPr/>
        </p:nvCxnSpPr>
        <p:spPr>
          <a:xfrm flipH="1" flipV="1">
            <a:off x="3623733" y="4233333"/>
            <a:ext cx="761846" cy="103293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7433144-8892-AB87-4DC4-3B2D0E3EC006}"/>
              </a:ext>
            </a:extLst>
          </p:cNvPr>
          <p:cNvSpPr/>
          <p:nvPr/>
        </p:nvSpPr>
        <p:spPr>
          <a:xfrm>
            <a:off x="1972733" y="3725333"/>
            <a:ext cx="795867" cy="9313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656">
        <p:fade/>
      </p:transition>
    </mc:Choice>
    <mc:Fallback xmlns="">
      <p:transition advClick="0" advTm="6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0" presetClass="path" presetSubtype="0" accel="51000" decel="49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7.40741E-7 L -4.16667E-6 0.00023 C -0.00755 0.0118 -0.00872 0.0162 -0.01666 0.02292 C -0.02369 0.0287 -0.03138 0.03125 -0.03893 0.03287 L -0.05651 0.03611 C -0.06263 0.04421 -0.05768 0.03796 -0.06484 0.04583 C -0.06718 0.04838 -0.06862 0.05093 -0.07135 0.05255 C -0.07278 0.05347 -0.07434 0.05324 -0.07591 0.05417 C -0.07747 0.05486 -0.0789 0.05648 -0.08059 0.05741 C -0.08294 0.0588 -0.08789 0.06065 -0.08789 0.06088 L -0.0888 0.06574 L -0.0888 0.06597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8789 0.05856 L -0.08789 0.0588 C -0.09257 0.05764 -0.09726 0.05718 -0.10182 0.05532 C -0.10325 0.05486 -0.10416 0.05278 -0.10559 0.05208 C -0.1069 0.05139 -0.11862 0.04907 -0.1194 0.04884 C -0.1207 0.04838 -0.12187 0.04745 -0.12317 0.04722 C -0.12591 0.0463 -0.12877 0.04606 -0.13151 0.0456 L -0.17135 0.04722 C -0.17526 0.04745 -0.17968 0.0493 -0.18333 0.05208 C -0.18437 0.05278 -0.18515 0.05417 -0.18619 0.05532 C -0.18671 0.05694 -0.18724 0.0588 -0.18802 0.06018 C -0.19309 0.06921 -0.20143 0.0625 -0.20742 0.06204 C -0.20898 0.06134 -0.21054 0.06111 -0.21211 0.06018 C -0.21393 0.05949 -0.21757 0.05694 -0.21757 0.05718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949 L -0.00364 0.00972 C 0.01172 0.05 0.02357 0.07801 0.0362 0.11968 C 0.04206 0.13889 0.04883 0.16852 0.05378 0.18889 C 0.05534 0.20185 0.05651 0.21528 0.05834 0.22824 C 0.06029 0.24167 0.06316 0.2544 0.06485 0.26782 C 0.06615 0.27801 0.06667 0.28866 0.06771 0.29907 C 0.06576 0.32708 0.0655 0.35555 0.06211 0.38287 C 0.06081 0.39375 0.05678 0.40301 0.05378 0.4125 C 0.05039 0.42338 0.0474 0.43495 0.04271 0.44398 C 0.03737 0.45393 0.03047 0.46065 0.02409 0.46852 C 0.00053 0.49792 0.0086 0.49028 -0.01562 0.50324 C -0.03476 0.50255 -0.05403 0.50324 -0.07304 0.50139 C -0.07812 0.50093 -0.08294 0.49792 -0.08789 0.49653 C -0.09153 0.4956 -0.09531 0.49537 -0.09895 0.49491 L -0.10546 0.49653 C -0.10794 0.49722 -0.11054 0.49699 -0.11289 0.49815 C -0.11458 0.49907 -0.122 0.5088 -0.12304 0.50972 C -0.1263 0.5125 -0.12981 0.51435 -0.13333 0.5162 C -0.14088 0.5206 -0.14309 0.52014 -0.15182 0.5213 L -0.16562 0.52292 C -0.16966 0.52245 -0.18086 0.51782 -0.18606 0.52454 C -0.18684 0.52546 -0.18671 0.52778 -0.18697 0.5294 C -0.18763 0.53333 -0.18776 0.5375 -0.1888 0.54097 C -0.19088 0.54815 -0.19544 0.55787 -0.2 0.56065 C -0.20286 0.5625 -0.20612 0.5618 -0.20924 0.5625 C -0.21106 0.5618 -0.21302 0.56227 -0.21471 0.56065 C -0.21575 0.55995 -0.21653 0.55579 -0.21653 0.55602 " pathEditMode="relative" rAng="0" ptsTypes="AAAAAAAAAAAAAAAAAAAAAAAAAAAA">
                                      <p:cBhvr>
                                        <p:cTn id="4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25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1562 0.54444 L -0.21562 0.54468 L -0.18606 0.5493 C -0.1845 0.54954 -0.18294 0.55023 -0.18151 0.55093 C -0.17526 0.55393 -0.16901 0.55671 -0.16289 0.56065 C -0.15976 0.56296 -0.15703 0.56713 -0.15364 0.56898 C -0.14661 0.57315 -0.15013 0.57153 -0.14349 0.57384 C -0.13125 0.58472 -0.14661 0.57153 -0.13711 0.57893 C -0.12747 0.58611 -0.14049 0.57801 -0.12773 0.58542 C -0.12812 0.58704 -0.12799 0.58912 -0.12877 0.59028 C -0.13086 0.59421 -0.13203 0.59352 -0.13424 0.59352 L -0.13424 0.59375 " pathEditMode="relative" rAng="0" ptsTypes="AAAAAAAAAAAA">
                                      <p:cBhvr>
                                        <p:cTn id="5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978DB-90E9-5720-96C5-E7A66883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42" y="632663"/>
            <a:ext cx="2476715" cy="50677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39F939-BAA8-1C86-7737-E57E4062A8F3}"/>
              </a:ext>
            </a:extLst>
          </p:cNvPr>
          <p:cNvCxnSpPr/>
          <p:nvPr/>
        </p:nvCxnSpPr>
        <p:spPr>
          <a:xfrm flipH="1">
            <a:off x="7054957" y="4131733"/>
            <a:ext cx="2221018" cy="820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478C30D-8BC6-82A0-A94F-29CAEBBAD542}"/>
              </a:ext>
            </a:extLst>
          </p:cNvPr>
          <p:cNvSpPr/>
          <p:nvPr/>
        </p:nvSpPr>
        <p:spPr>
          <a:xfrm>
            <a:off x="4724399" y="3039533"/>
            <a:ext cx="1617133" cy="313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51287-F3F6-5F0F-0977-9FABC49BEA0D}"/>
              </a:ext>
            </a:extLst>
          </p:cNvPr>
          <p:cNvSpPr/>
          <p:nvPr/>
        </p:nvSpPr>
        <p:spPr>
          <a:xfrm>
            <a:off x="4724398" y="2242276"/>
            <a:ext cx="1617133" cy="313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DD144-94BF-6AFB-71C9-62CBF9022333}"/>
              </a:ext>
            </a:extLst>
          </p:cNvPr>
          <p:cNvSpPr/>
          <p:nvPr/>
        </p:nvSpPr>
        <p:spPr>
          <a:xfrm>
            <a:off x="4724398" y="1418011"/>
            <a:ext cx="1617133" cy="313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CA977-5480-1DA4-D8FB-AE72C0C9F932}"/>
              </a:ext>
            </a:extLst>
          </p:cNvPr>
          <p:cNvSpPr txBox="1"/>
          <p:nvPr/>
        </p:nvSpPr>
        <p:spPr>
          <a:xfrm>
            <a:off x="4724398" y="3783148"/>
            <a:ext cx="1944258" cy="3448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400" b="1"/>
              <a:t>       </a:t>
            </a:r>
            <a:r>
              <a:rPr lang="en-GB" sz="1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Girlguiding</a:t>
            </a:r>
          </a:p>
          <a:p>
            <a:pPr algn="l"/>
            <a:r>
              <a:rPr lang="en-GB" sz="900">
                <a:solidFill>
                  <a:schemeClr val="tx2"/>
                </a:solidFill>
              </a:rPr>
              <a:t>            </a:t>
            </a:r>
            <a:r>
              <a:rPr lang="en-GB" sz="800"/>
              <a:t>myemail@gmail.com</a:t>
            </a:r>
          </a:p>
        </p:txBody>
      </p:sp>
    </p:spTree>
    <p:extLst>
      <p:ext uri="{BB962C8B-B14F-4D97-AF65-F5344CB8AC3E}">
        <p14:creationId xmlns:p14="http://schemas.microsoft.com/office/powerpoint/2010/main" val="343046359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B464E3-A27D-369E-7D1F-6DC064F6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3" y="-5488"/>
            <a:ext cx="12192090" cy="59453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E07539-AC0B-A7C7-B566-AA6FD5DD091B}"/>
              </a:ext>
            </a:extLst>
          </p:cNvPr>
          <p:cNvSpPr/>
          <p:nvPr/>
        </p:nvSpPr>
        <p:spPr>
          <a:xfrm>
            <a:off x="4089697" y="3867196"/>
            <a:ext cx="4375940" cy="428977"/>
          </a:xfrm>
          <a:prstGeom prst="roundRect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7" name="Picture 6" descr="Cursor with solid fill">
            <a:extLst>
              <a:ext uri="{FF2B5EF4-FFF2-40B4-BE49-F238E27FC236}">
                <a16:creationId xmlns:a16="http://schemas.microsoft.com/office/drawing/2014/main" id="{399D0376-3645-D26C-EC23-558C004CE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18106" y="3164774"/>
            <a:ext cx="600227" cy="6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4417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-0.02083 L -0.01497 -0.0206 C -0.01862 -0.0199 -0.02226 -0.0199 -0.02565 -0.01759 C -0.03125 -0.01342 -0.03372 -0.00648 -0.03711 0.00116 C -0.03776 0.00417 -0.03932 0.00672 -0.03906 0.00972 C -0.03697 0.04213 -0.03763 0.0382 -0.03046 0.05417 C -0.02721 0.07153 -0.02747 0.06667 -0.02747 0.09352 C -0.02747 0.09699 -0.02786 0.10047 -0.02851 0.10371 C -0.0289 0.10579 -0.02994 0.10718 -0.03046 0.10903 C -0.03125 0.11158 -0.03138 0.11505 -0.03229 0.11736 C -0.03398 0.1213 -0.03658 0.12361 -0.03815 0.12778 C -0.0388 0.1294 -0.03945 0.13102 -0.03997 0.13287 C -0.04101 0.13611 -0.04166 0.14005 -0.04296 0.14306 C -0.04362 0.14468 -0.04492 0.14514 -0.04583 0.14653 C -0.05234 0.15648 -0.04674 0.15116 -0.05546 0.16019 C -0.06588 0.17107 -0.05638 0.16019 -0.06692 0.16875 C -0.07135 0.17222 -0.07109 0.17361 -0.07461 0.17732 C -0.07591 0.17847 -0.07708 0.17986 -0.07851 0.18079 C -0.08033 0.18172 -0.08229 0.18172 -0.08424 0.18241 C -0.09739 0.19236 -0.08489 0.18334 -0.09674 0.19097 C -0.0983 0.1919 -0.09987 0.19375 -0.10156 0.19445 C -0.11393 0.19885 -0.10937 0.1926 -0.12265 0.19954 C -0.125 0.2007 -0.12721 0.20162 -0.12942 0.20278 C -0.13112 0.20394 -0.13255 0.20602 -0.13424 0.20625 C -0.13997 0.20764 -0.1457 0.20741 -0.15156 0.2081 C -0.15312 0.20857 -0.15481 0.20857 -0.15638 0.20972 C -0.16875 0.21898 -0.15833 0.2132 -0.16692 0.22176 C -0.16836 0.22315 -0.17018 0.22385 -0.17174 0.225 C -0.17304 0.22616 -0.17421 0.22732 -0.17552 0.22847 C -0.17617 0.23033 -0.17656 0.23264 -0.17747 0.23357 C -0.17747 0.2338 -0.18463 0.23797 -0.18606 0.23889 " pathEditMode="relative" rAng="0" ptsTypes="AAAAAAAAAAAAAAAAAAAAAAAAAAAAAAA">
                                      <p:cBhvr>
                                        <p:cTn id="1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5" y="357499"/>
            <a:ext cx="11659610" cy="4991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666EA-8ECC-3F86-4C55-95585EBD42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88600" y="770467"/>
            <a:ext cx="846667" cy="2107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126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FFD42005-F401-D0C5-8E64-BA3F8F65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6" y="357499"/>
            <a:ext cx="10048853" cy="54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316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irlguiding PPT Theme">
  <a:themeElements>
    <a:clrScheme name="Girlguiding colour theme">
      <a:dk1>
        <a:sysClr val="windowText" lastClr="000000"/>
      </a:dk1>
      <a:lt1>
        <a:sysClr val="window" lastClr="FFFFFF"/>
      </a:lt1>
      <a:dk2>
        <a:srgbClr val="161B4E"/>
      </a:dk2>
      <a:lt2>
        <a:srgbClr val="96D3F5"/>
      </a:lt2>
      <a:accent1>
        <a:srgbClr val="007BC4"/>
      </a:accent1>
      <a:accent2>
        <a:srgbClr val="00A7E5"/>
      </a:accent2>
      <a:accent3>
        <a:srgbClr val="E1120E"/>
      </a:accent3>
      <a:accent4>
        <a:srgbClr val="FFC80A"/>
      </a:accent4>
      <a:accent5>
        <a:srgbClr val="603D33"/>
      </a:accent5>
      <a:accent6>
        <a:srgbClr val="8CB5E2"/>
      </a:accent6>
      <a:hlink>
        <a:srgbClr val="007BC4"/>
      </a:hlink>
      <a:folHlink>
        <a:srgbClr val="161B4E"/>
      </a:folHlink>
    </a:clrScheme>
    <a:fontScheme name="Girlguiding font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rlguiding PowerPoint template.potx" id="{F674BB62-D284-406C-82BE-0D4371F00548}" vid="{2A6AA6CB-9E3B-4BDC-9951-BE626960F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144817-3f9c-493f-939c-65d15bbf5a43" xsi:nil="true"/>
    <lcf76f155ced4ddcb4097134ff3c332f xmlns="853cfa83-9828-43e1-ab0a-c3a3f3876765">
      <Terms xmlns="http://schemas.microsoft.com/office/infopath/2007/PartnerControls"/>
    </lcf76f155ced4ddcb4097134ff3c332f>
    <SharedWithUsers xmlns="30144817-3f9c-493f-939c-65d15bbf5a43">
      <UserInfo>
        <DisplayName>Aimee Farmer</DisplayName>
        <AccountId>2323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8016A8A28D04D9DADFF3048EE28F0" ma:contentTypeVersion="18" ma:contentTypeDescription="Create a new document." ma:contentTypeScope="" ma:versionID="82636973abbd40ff203a2a2a8d6ff1cf">
  <xsd:schema xmlns:xsd="http://www.w3.org/2001/XMLSchema" xmlns:xs="http://www.w3.org/2001/XMLSchema" xmlns:p="http://schemas.microsoft.com/office/2006/metadata/properties" xmlns:ns2="853cfa83-9828-43e1-ab0a-c3a3f3876765" xmlns:ns3="30144817-3f9c-493f-939c-65d15bbf5a43" targetNamespace="http://schemas.microsoft.com/office/2006/metadata/properties" ma:root="true" ma:fieldsID="9b447fa2a45482bf47c54c5caf8e73d3" ns2:_="" ns3:_="">
    <xsd:import namespace="853cfa83-9828-43e1-ab0a-c3a3f3876765"/>
    <xsd:import namespace="30144817-3f9c-493f-939c-65d15bbf5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cfa83-9828-43e1-ab0a-c3a3f3876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68c7b42-a934-412a-b4e1-1b3c5af28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44817-3f9c-493f-939c-65d15bbf5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b64f88-c6e0-4674-ad08-d615acefce69}" ma:internalName="TaxCatchAll" ma:showField="CatchAllData" ma:web="30144817-3f9c-493f-939c-65d15bbf5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6FF89-9D28-4A78-94F9-E99E907A6D16}">
  <ds:schemaRefs>
    <ds:schemaRef ds:uri="6b5d3f16-bed5-402a-adae-72bef0f31880"/>
    <ds:schemaRef ds:uri="efed1ce1-96fc-40f5-8d28-952639193e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0144817-3f9c-493f-939c-65d15bbf5a43"/>
    <ds:schemaRef ds:uri="853cfa83-9828-43e1-ab0a-c3a3f3876765"/>
  </ds:schemaRefs>
</ds:datastoreItem>
</file>

<file path=customXml/itemProps2.xml><?xml version="1.0" encoding="utf-8"?>
<ds:datastoreItem xmlns:ds="http://schemas.openxmlformats.org/officeDocument/2006/customXml" ds:itemID="{D405A945-FD3B-44FD-A381-691E291E4F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53F8FD-AC05-4C18-8513-A5EDA54C9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cfa83-9828-43e1-ab0a-c3a3f3876765"/>
    <ds:schemaRef ds:uri="30144817-3f9c-493f-939c-65d15bbf5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25</Words>
  <Application>Microsoft Office PowerPoint</Application>
  <PresentationFormat>Widescreen</PresentationFormat>
  <Paragraphs>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Poppins</vt:lpstr>
      <vt:lpstr>Poppins SemiBold</vt:lpstr>
      <vt:lpstr>Zilla Slab</vt:lpstr>
      <vt:lpstr>1_Girlguiding PPT Theme</vt:lpstr>
      <vt:lpstr>Verifying your identity via the Microsoft Authenticator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SSO Project Meeting</dc:title>
  <dc:creator>Lola Odutayo</dc:creator>
  <cp:lastModifiedBy>Jenna Mehdi</cp:lastModifiedBy>
  <cp:revision>1</cp:revision>
  <dcterms:created xsi:type="dcterms:W3CDTF">2023-07-21T11:53:55Z</dcterms:created>
  <dcterms:modified xsi:type="dcterms:W3CDTF">2024-04-04T10:35:23Z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0x010100C568016A8A28D04D9DADFF3048EE28F0</vt:lpwstr>
  </property>
  <property fmtid="{D5CDD505-2E9C-101B-9397-08002B2CF9AE}" pid="3" name="MediaServiceImageTags">
    <vt:lpwstr/>
  </property>
</Properties>
</file>